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7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10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notesSlides/notesSlide11.xml" ContentType="application/vnd.openxmlformats-officedocument.presentationml.notesSlide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notesSlides/notesSlide12.xml" ContentType="application/vnd.openxmlformats-officedocument.presentationml.notesSlide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notesSlides/notesSlide16.xml" ContentType="application/vnd.openxmlformats-officedocument.presentationml.notesSlide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notesSlides/notesSlide17.xml" ContentType="application/vnd.openxmlformats-officedocument.presentationml.notesSlide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notesSlides/notesSlide21.xml" ContentType="application/vnd.openxmlformats-officedocument.presentationml.notesSlide+xml"/>
  <Override PartName="/ppt/ink/ink20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37"/>
  </p:notesMasterIdLst>
  <p:sldIdLst>
    <p:sldId id="256" r:id="rId2"/>
    <p:sldId id="283" r:id="rId3"/>
    <p:sldId id="282" r:id="rId4"/>
    <p:sldId id="284" r:id="rId5"/>
    <p:sldId id="291" r:id="rId6"/>
    <p:sldId id="285" r:id="rId7"/>
    <p:sldId id="286" r:id="rId8"/>
    <p:sldId id="287" r:id="rId9"/>
    <p:sldId id="288" r:id="rId10"/>
    <p:sldId id="289" r:id="rId11"/>
    <p:sldId id="290" r:id="rId12"/>
    <p:sldId id="257" r:id="rId13"/>
    <p:sldId id="279" r:id="rId14"/>
    <p:sldId id="259" r:id="rId15"/>
    <p:sldId id="280" r:id="rId16"/>
    <p:sldId id="292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81" r:id="rId25"/>
    <p:sldId id="267" r:id="rId26"/>
    <p:sldId id="268" r:id="rId27"/>
    <p:sldId id="269" r:id="rId28"/>
    <p:sldId id="278" r:id="rId29"/>
    <p:sldId id="270" r:id="rId30"/>
    <p:sldId id="271" r:id="rId31"/>
    <p:sldId id="272" r:id="rId32"/>
    <p:sldId id="273" r:id="rId33"/>
    <p:sldId id="258" r:id="rId34"/>
    <p:sldId id="274" r:id="rId35"/>
    <p:sldId id="275" r:id="rId36"/>
  </p:sldIdLst>
  <p:sldSz cx="9144000" cy="6858000" type="screen4x3"/>
  <p:notesSz cx="6858000" cy="9144000"/>
  <p:defaultTextStyle>
    <a:defPPr>
      <a:defRPr lang="tr-T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24" autoAdjust="0"/>
    <p:restoredTop sz="70547" autoAdjust="0"/>
  </p:normalViewPr>
  <p:slideViewPr>
    <p:cSldViewPr snapToObjects="1">
      <p:cViewPr>
        <p:scale>
          <a:sx n="125" d="100"/>
          <a:sy n="125" d="100"/>
        </p:scale>
        <p:origin x="174" y="-2418"/>
      </p:cViewPr>
      <p:guideLst>
        <p:guide orient="horz" pos="2160"/>
        <p:guide pos="2871"/>
      </p:guideLst>
    </p:cSldViewPr>
  </p:slideViewPr>
  <p:outlineViewPr>
    <p:cViewPr>
      <p:scale>
        <a:sx n="33" d="100"/>
        <a:sy n="33" d="100"/>
      </p:scale>
      <p:origin x="0" y="-17859"/>
    </p:cViewPr>
  </p:outlineViewPr>
  <p:notesTextViewPr>
    <p:cViewPr>
      <p:scale>
        <a:sx n="125" d="100"/>
        <a:sy n="125" d="100"/>
      </p:scale>
      <p:origin x="0" y="-666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69" d="100"/>
          <a:sy n="69" d="100"/>
        </p:scale>
        <p:origin x="2568" y="57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9-03-01T12:25:07.759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 contextRef="#ctx0" brushRef="#br0">91 42 0,'0'0'15,"0"0"1,0 0-1,0 0 1,0 0 0,0 0-1,-78-23 1,65 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11:21.05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48D09C-FBAB-46B4-9BC6-FDD66C8A4F3E}" emma:medium="tactile" emma:mode="ink">
          <msink:context xmlns:msink="http://schemas.microsoft.com/ink/2010/main" type="writingRegion" rotatedBoundingBox="21861,4368 22433,4368 22433,4683 21861,4683"/>
        </emma:interpretation>
      </emma:emma>
    </inkml:annotationXML>
    <inkml:traceGroup>
      <inkml:annotationXML>
        <emma:emma xmlns:emma="http://www.w3.org/2003/04/emma" version="1.0">
          <emma:interpretation id="{2404AC10-85F9-4220-9F11-647851FB4AB2}" emma:medium="tactile" emma:mode="ink">
            <msink:context xmlns:msink="http://schemas.microsoft.com/ink/2010/main" type="paragraph" rotatedBoundingBox="21861,4368 22433,4368 22433,4683 21861,46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B2296A-2EB0-4863-BBDC-FB0FEA2DFA7F}" emma:medium="tactile" emma:mode="ink">
              <msink:context xmlns:msink="http://schemas.microsoft.com/ink/2010/main" type="line" rotatedBoundingBox="21861,4368 22433,4368 22433,4683 21861,4683"/>
            </emma:interpretation>
          </emma:emma>
        </inkml:annotationXML>
        <inkml:traceGroup>
          <inkml:annotationXML>
            <emma:emma xmlns:emma="http://www.w3.org/2003/04/emma" version="1.0">
              <emma:interpretation id="{16579B94-0C53-453A-8B36-2111CE327B30}" emma:medium="tactile" emma:mode="ink">
                <msink:context xmlns:msink="http://schemas.microsoft.com/ink/2010/main" type="inkWord" rotatedBoundingBox="21861,4368 22433,4368 22433,4683 21861,4683">
                  <msink:destinationLink direction="with" ref="{95BBC3D9-BBA5-409D-AC47-141C47F66899}"/>
                </msink:context>
              </emma:interpretation>
              <emma:one-of disjunction-type="recognition" id="oneOf0">
                <emma:interpretation id="interp0" emma:lang="tr-TR" emma:confidence="0">
                  <emma:literal>51</emma:literal>
                </emma:interpretation>
                <emma:interpretation id="interp1" emma:lang="tr-TR" emma:confidence="0">
                  <emma:literal>5 t</emma:literal>
                </emma:interpretation>
                <emma:interpretation id="interp2" emma:lang="tr-TR" emma:confidence="0">
                  <emma:literal>57</emma:literal>
                </emma:interpretation>
                <emma:interpretation id="interp3" emma:lang="tr-TR" emma:confidence="0">
                  <emma:literal>#t</emma:literal>
                </emma:interpretation>
                <emma:interpretation id="interp4" emma:lang="tr-TR" emma:confidence="0">
                  <emma:literal>51}</emma:literal>
                </emma:interpretation>
              </emma:one-of>
            </emma:emma>
          </inkml:annotationXML>
          <inkml:trace contextRef="#ctx0" brushRef="#br0">165 1 188 0,'-4'-4'71'0,"-1"4"-55"0,-11 7 11 0,8-3 0 16,-5 3-13-16,-3 0-5 16,-5 4-6-16,5 0-3 15,4 0 1-15,3 0-4 0,5 4 0 16,4 0-1-16,9-1 0 16,3 1-2-16,0-1-1 15,1 1 1-15,-1-4 4 16,0 0 1-16,-4 0 1 15,-3-7 2-15,-10 3 3 16,-3 0 2-16,-4 1 1 0,-5-1-2 31,-3 0-1-31,-1-3-12 16,1-4-5-16,3 0-131 31,13-7 38-31</inkml:trace>
          <inkml:trace contextRef="#ctx0" brushRef="#br0" timeOffset="707.7957">383 264 160 0,'4'-4'63'0,"4"8"-49"0,8-12 3 15,-7 8-3-15,3 0-1 16,4 0 3-16,1 0-9 15,3 0-2-15,1-3-3 16,-4 3 1-16,-1 0 0 0,-4-4-30 0,1 4-12 16,-5 4-40-1</inkml:trace>
          <inkml:trace contextRef="#ctx0" brushRef="#br0" timeOffset="470.5176">432 70 156 0,'0'-4'57'0,"4"1"-44"0,0-5-6 15,0 5-4-15,5-5-1 16,-1-3 1-16,0-3-4 16,4-1 1-16,1 1 0 15,-5-1 2-15,0 4 1 0,0 0 12 16,1 7 5-16,-9 4 7 0,0 11 6 16,0 4-14-16,-4 7-3 15,-1 0-8-15,1 0-3 16,0 3-5-16,0-3 0 15,0 0-2-15,0 0 0 16,0-4-16-16,4-3-5 16,0-4-55-1,0 0-46-15,0 0 43 16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20:55.354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34E056-47C3-4108-902A-AC711F2AF6FA}" emma:medium="tactile" emma:mode="ink">
          <msink:context xmlns:msink="http://schemas.microsoft.com/ink/2010/main" type="writingRegion" rotatedBoundingBox="11387,14245 12222,14245 12222,14944 11387,14944"/>
        </emma:interpretation>
      </emma:emma>
    </inkml:annotationXML>
    <inkml:traceGroup>
      <inkml:annotationXML>
        <emma:emma xmlns:emma="http://www.w3.org/2003/04/emma" version="1.0">
          <emma:interpretation id="{3677B762-EBB6-4700-B3EC-F36118FD4219}" emma:medium="tactile" emma:mode="ink">
            <msink:context xmlns:msink="http://schemas.microsoft.com/ink/2010/main" type="paragraph" rotatedBoundingBox="11387,14245 12222,14245 12222,14944 11387,149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58C4B9-72C3-4D3C-8379-8F777403F25A}" emma:medium="tactile" emma:mode="ink">
              <msink:context xmlns:msink="http://schemas.microsoft.com/ink/2010/main" type="line" rotatedBoundingBox="11387,14245 12222,14245 12222,14944 11387,14944"/>
            </emma:interpretation>
          </emma:emma>
        </inkml:annotationXML>
        <inkml:traceGroup>
          <inkml:annotationXML>
            <emma:emma xmlns:emma="http://www.w3.org/2003/04/emma" version="1.0">
              <emma:interpretation id="{AD1F8F69-F722-4445-B05C-46C4C04B8F3F}" emma:medium="tactile" emma:mode="ink">
                <msink:context xmlns:msink="http://schemas.microsoft.com/ink/2010/main" type="inkWord" rotatedBoundingBox="11387,14245 12222,14245 12222,14944 11387,14944"/>
              </emma:interpretation>
              <emma:one-of disjunction-type="recognition" id="oneOf0">
                <emma:interpretation id="interp0" emma:lang="tr-TR" emma:confidence="0">
                  <emma:literal>il"</emma:literal>
                </emma:interpretation>
                <emma:interpretation id="interp1" emma:lang="tr-TR" emma:confidence="0">
                  <emma:literal>İl"</emma:literal>
                </emma:interpretation>
                <emma:interpretation id="interp2" emma:lang="tr-TR" emma:confidence="0">
                  <emma:literal>İl")</emma:literal>
                </emma:interpretation>
                <emma:interpretation id="interp3" emma:lang="tr-TR" emma:confidence="0">
                  <emma:literal>İl",</emma:literal>
                </emma:interpretation>
                <emma:interpretation id="interp4" emma:lang="tr-TR" emma:confidence="0">
                  <emma:literal>si</emma:literal>
                </emma:interpretation>
              </emma:one-of>
            </emma:emma>
          </inkml:annotationXML>
          <inkml:trace contextRef="#ctx0" brushRef="#br0">-9784 3814 140 0,'-4'0'55'0,"8"27"-30"0,1-3-21 0,4-8 13 0,4 11-10 16,5 9-2-16,13 3-3 15,0 13-2-15,4-5 1 16,5-4 3-16,5-7 2 0,-1-5 2 0,-8-3 0 16,-5 0-2-16,-5-12 1 15,-3-1-2-15,-6-7 2 16,-3 0 5-16,-5-8 2 0,-5-4-7 15,0-8-2-15,-4-7-5 16,0-9-1-16,0-12-10 16,0-7-5-16,0-8 1 15,5 4 4-15,-1 3 4 16,-4 5 4-16,5 7 4 31,-5 9 2-31,0 7-1 0,0 8-2 16,0 4 9-16,-5 8 6 15,-4 8-1-15,-17 16 2 16,-5 7-5-16,-5 13-1 16,-8 3-2-16,-1 12 2 0,1-3-3 15,4-5-2-15,4-8-5 16,5 1 0-16,5-13-7 0,-1-3 0 16,0-4-35-16,5-5-12 15,4-3-38 1</inkml:trace>
          <inkml:trace contextRef="#ctx0" brushRef="#br0" timeOffset="3422.33">-9016 4516 124 0,'0'-4'46'0,"9"12"-24"0,14 16-17 0,-6-4 13 16,6 11-10-16,12 9-2 15,9 15-4-15,5 0 1 16,-4-4-2-16,-1-3-1 0,-4-5 1 15,-4 5-39 17,8-17-43-32,-8-7 16 15</inkml:trace>
          <inkml:trace contextRef="#ctx0" brushRef="#br1" timeOffset="171888.0993">-10694 4310 176 0,'13'-4'68'0,"5"8"-36"0,4 12-26 0,-9-8 17 15,1 7-5-15,-1 5-1 16,-4 0-5-16,0 4-2 16,-5 3-6-16,-4 1-3 0,-4 0 2 15,-5 3-55-15,-4 1-22 16,-5-1-14-1</inkml:trace>
          <inkml:trace contextRef="#ctx0" brushRef="#br1" timeOffset="171481.8467">-10876 4428 212 0,'0'-19'82'0,"4"11"-44"0,5 8-44 15,0 0 14-15,4 4-1 16,5 4 6-16,0 3 2 16,-5 5 3-16,-4 4-10 0,0 4 4 15,-14 3 2-15,1 1-5 0,-1 4-3 16,1-1-3-16,-5-7-3 15,9-4-2-15,0-5 1 16,18-7 1 0,-5-8-7-16,5-4-3 15,-5-4-21-15,1 0-7 16,-1-3-32 0,-4-1-48-16</inkml:trace>
          <inkml:trace contextRef="#ctx0" brushRef="#br1" timeOffset="171669.3283">-11058 4476 200 0,'-27'12'74'0,"22"19"-40"0,1 17-38 16,4-29 13-16,0 9-10 15,0 4 1-15,4 3 0 16,5-3 2-16,0-1-1 15,5-7-3-15,-1 7 1 0,5-7-23 16,-1-16-12-16,1-8-43 16</inkml:trace>
        </inkml:traceGroup>
      </inkml:traceGroup>
    </inkml:traceGroup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8T08:38:28.05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018C954-58CA-4441-A175-A303FDEA217C}" emma:medium="tactile" emma:mode="ink">
          <msink:context xmlns:msink="http://schemas.microsoft.com/ink/2010/main" type="inkDrawing" rotatedBoundingBox="5439,3751 7816,3833 7794,4477 5417,4394" semanticType="strikethrough" shapeName="Other"/>
        </emma:interpretation>
      </emma:emma>
    </inkml:annotationXML>
    <inkml:trace contextRef="#ctx0" brushRef="#br0">4427-2666 68 0,'42'-11'27'0,"-18"8"-14"0,26-5-11 0,-17 5 9 16,8-1-5-16,12 0-1 16,17 1-2-16,16-1-3 15,21-3 1-15,9-1-1 16,7-10 0-16,13 0 0 15,3-8 0-15,-7 1 0 16,4 3 8-16,-13 3 7 16,-8 1 2-16,-8 7-1 15,-4 0-4-15,-16 7-2 16,-13 1-6-16,-5 3-3 16,-11 3 0-16,-9 12 1 0,-7 0 1 15,-10 10-1-15,5 5 1 16,-4 6 0-16,0 1 3 15,-4 14 1-15,-8-4 1 16,-5 5-4-16,-4-1-1 16,1 0-1-16,-5 11 1 15,0 8-2-15,-4-12-1 0,0-3-72 16</inkml:trace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8T08:38:33.53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8E8378-558F-4332-BB7B-E35AB16D2019}" emma:medium="tactile" emma:mode="ink">
          <msink:context xmlns:msink="http://schemas.microsoft.com/ink/2010/main" type="inkDrawing" rotatedBoundingBox="5166,3911 7746,3591 7753,3652 5174,3972" semanticType="underline" shapeName="Other"/>
        </emma:interpretation>
      </emma:emma>
    </inkml:annotationXML>
    <inkml:trace contextRef="#ctx0" brushRef="#br0">0 321 44 0,'5'-11'16'0,"3"11"-8"0,16 3-10 0,-7-3 6 15,-1 0-5-15,5 0 0 16,-1-11 1-16,5 0 0 0,4 4 11 16,8-11 5-16,8 14-2 15,9-10 0-15,3 3-6 16,9 0 0-16,8-4-7 0,12 0-3 15,17 1-2-15,8-1 3 16,9 1 2-16,-1-5 2 31,8 5-1-31,5-1-2 16,-9 0 1-16,9 4 1 0,-13-3 3 16,1 3 4-16,-5 0 2 15,-4 4 1-15,-12-1-6 16,-17 5-4-16,-8-1-1 15,-4-3-1-15,-9 7 0 16,-11-4 2-16,-9 0-3 16,-8 4 0-16,-4-3-50 0,-5-1-23 15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8T08:38:32.80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DE81BF7-299A-44F3-8786-EDBAB33D713A}" emma:medium="tactile" emma:mode="ink">
          <msink:context xmlns:msink="http://schemas.microsoft.com/ink/2010/main" type="inkDrawing" rotatedBoundingBox="5119,2583 7832,2568 7836,3317 5123,3332" semanticType="underline" shapeName="Other"/>
        </emma:interpretation>
      </emma:emma>
    </inkml:annotationXML>
    <inkml:trace contextRef="#ctx0" brushRef="#br0">-2 344 104 0,'0'-26'38'0,"8"26"-20"0,9-4-26 0,-5 4 5 16,17-3-3-16,0-1 2 15,8-3-1-15,4 0 4 16,12-4 2-16,17-4 2 16,4 0-1-16,17 1-2 15,7-5-2-15,13-6-1 16,13-1 2-16,7-3 2 16,-3 3-2-16,8 4-2 15,3 4 4-15,-11 4 3 16,-5-1-1-16,-3 4-2 15,-9 0 0-15,-8 0 1 0,-5 4 1 16,-3 3 1-16,-13 4-2 16,-8 0 1-16,-4 0 2 15,-16 4 2-15,-1-1 1 16,-12 1 0-16,-8 11-2 16,-4 10-1-16,-9 1 1 15,-3 3 3-15,-1 8 0 16,1-1 0-16,-1 15-3 0,1 1-1 15,-5-1-3-15,0 4 1 0,1-1 0 16,-1 23-4-16,-4-11 1 16,0-7-9-16,-3-8-2 15,-5 0-54 1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1:51:19.657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FE97468-36EB-44F8-A2C4-5FBC2B9EE10B}" emma:medium="tactile" emma:mode="ink">
          <msink:context xmlns:msink="http://schemas.microsoft.com/ink/2010/main" type="writingRegion" rotatedBoundingBox="5135,2934 8142,3909 7540,5764 4533,4790"/>
        </emma:interpretation>
      </emma:emma>
    </inkml:annotationXML>
    <inkml:traceGroup>
      <inkml:annotationXML>
        <emma:emma xmlns:emma="http://www.w3.org/2003/04/emma" version="1.0">
          <emma:interpretation id="{A16AA418-0E29-4D68-90F8-40CD2A34E635}" emma:medium="tactile" emma:mode="ink">
            <msink:context xmlns:msink="http://schemas.microsoft.com/ink/2010/main" type="paragraph" rotatedBoundingBox="5135,2934 8142,3909 7540,5764 4533,47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A7277F-922A-43A1-90B0-52BA829A98CA}" emma:medium="tactile" emma:mode="ink">
              <msink:context xmlns:msink="http://schemas.microsoft.com/ink/2010/main" type="line" rotatedBoundingBox="5135,2934 8142,3909 7540,5764 4533,4790"/>
            </emma:interpretation>
          </emma:emma>
        </inkml:annotationXML>
        <inkml:traceGroup>
          <inkml:annotationXML>
            <emma:emma xmlns:emma="http://www.w3.org/2003/04/emma" version="1.0">
              <emma:interpretation id="{EDF3704B-D81D-45C5-B047-D1EFCD317069}" emma:medium="tactile" emma:mode="ink">
                <msink:context xmlns:msink="http://schemas.microsoft.com/ink/2010/main" type="inkWord" rotatedBoundingBox="5135,2934 8142,3909 7540,5764 4533,4790"/>
              </emma:interpretation>
              <emma:one-of disjunction-type="recognition" id="oneOf0">
                <emma:interpretation id="interp0" emma:lang="tr-TR" emma:confidence="0">
                  <emma:literal>biri</emma:literal>
                </emma:interpretation>
                <emma:interpretation id="interp1" emma:lang="tr-TR" emma:confidence="0">
                  <emma:literal>'iri</emma:literal>
                </emma:interpretation>
                <emma:interpretation id="interp2" emma:lang="tr-TR" emma:confidence="0">
                  <emma:literal>'iki</emma:literal>
                </emma:interpretation>
                <emma:interpretation id="interp3" emma:lang="tr-TR" emma:confidence="0">
                  <emma:literal>bir.</emma:literal>
                </emma:interpretation>
                <emma:interpretation id="interp4" emma:lang="tr-TR" emma:confidence="0">
                  <emma:literal>'izi.</emma:literal>
                </emma:interpretation>
              </emma:one-of>
            </emma:emma>
          </inkml:annotationXML>
          <inkml:trace contextRef="#ctx0" brushRef="#br0">4 13 156 0,'-4'-11'60'0,"4"11"-47"0,4-4 8 15,-4 4 0-15,0 0 2 16,5 0 3-16,-5 0-5 15,0 0 0-15,8 4-12 16,-4 7 3-16,0 0 2 0,4 11 4 16,0 11 1-16,-3 3-6 15,-1 8-3-15,0 7 1 16,0 4 0-16,0 4 1 0,0-1 0 16,0 4 0-1,0-7 0-15,0 0-4 0,-4-4-3 16,0-7 2-16,0 0 0 15,5-8-3-15,-5-3-1 16,8-3-1-16,-4-5 1 16,-4-3-2-16,0-4-1 15,0-3-21-15,0-4-11 16,0-4-72-16,0-7-30 16,-17 0 23-1</inkml:trace>
          <inkml:trace contextRef="#ctx0" brushRef="#br0" timeOffset="1953.3241">9 1168 208 0,'-5'-7'77'0,"10"3"-60"0,3 1-7 0,0-1-6 16,4 0-2-16,5-3 1 15,-1 0 1-15,13-1 0 16,0 1-2-16,8-4-4 0,8 4-1 15,4-4 2-15,5 0 2 16,-1 3-9-16,5-3-4 16,0 1-76-16</inkml:trace>
          <inkml:trace contextRef="#ctx0" brushRef="#br0" timeOffset="2806.9712">9 1212 124 0,'0'0'46'0,"0"7"-35"0,4-10 16 0,0 10 5 15,4 4-4-15,0 7-2 16,0 15-1-16,1 11-1 16,-1 7-13-16,0 11 4 0,4 11 3 15,5 4-6-15,-5 0 1 16,1-4-4-16,-1-7 2 0,0 0-6 16,-4-11-3-16,1-4-1 15,-1-7 1-15,0-8-6 16,0-7-1-16,5-10-108 15,3-12-56 1,1-14 79-16</inkml:trace>
          <inkml:trace contextRef="#ctx0" brushRef="#br0" timeOffset="3541.7389">140 2049 236 0,'0'-7'90'0,"0"7"-70"0,8 4-5 0,1-4-8 16,-1 0 4-16,4 0 5 16,5 3-4-16,3-3 1 15,9 4-8-15,8 3-5 0,8-3-1 16,9 3 3-16,12 1 1 16,3-5 1-16,10-3 2 15,11-3-1-15,9-1 2 16,8 0-4-16,0 1-2 15,0-1 4-15,8-3 4 16,0-4 1-16,0-4 2 16,0 0-6-16,-8 1-2 15,-4 3-2-15,-8 0 1 0,-5 4 0 16,-12-1 1-16,-8 5-2 16,-8-1-2-16,-9 0-21 15,-3 4-9-15,-13 0-60 16,-8 0-24-16,-9-3 13 15</inkml:trace>
          <inkml:trace contextRef="#ctx0" brushRef="#br0" timeOffset="4609.1173">2217 1914 208 0,'-4'4'79'0,"4"-8"-61"0,4 4-10 0,4 0-8 16,1 0 1-16,3-4 6 15,9 1 6-15,-1-1 2 16,1 0-8-16,3 4 2 0,1-3 4 15,0 3 2-15,4 0 0 16,-1 0-5-16,1 0-2 16,0 0-11-16,-4-4-3 15,-1 0-57-15,-3-7-25 16,-5-3-8 0</inkml:trace>
          <inkml:trace contextRef="#ctx0" brushRef="#br0" timeOffset="4293.2972">2612 1413 152 0,'4'-4'57'0,"0"1"-44"0,0-1 18 0,-4 4 8 15,9 0-11-15,-1 4-1 16,0 3 1-16,0 0 3 16,1 4-17-16,-1 8-1 0,0 3-2 15,0 3-4-15,0 8 1 16,-3 4-3-16,-1-1 2 15,0-3-2-15,0 4 2 16,0-8-4-16,0-3-2 16,0-5 2-16,-4-2 0 15,0-5-1-15,0 1 1 16,0-4 0-16,0 0 1 16,0-4-7-16,0 1-2 0,0-5-12 15,0-3-3-15,0 4-32 16,0-4-14-16</inkml:trace>
        </inkml:traceGroup>
      </inkml:traceGroup>
    </inkml:traceGroup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6:06:16.76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 contextRef="#ctx0" brushRef="#br0">-2 7 272 0,'0'-4'104'0,"4"4"-81"0,-4 0-39 0,0 0-24 31,0 0-68-31,-4-4-23 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6:06:16.76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C3AF307-25A0-4AA2-B68F-BC72D242432F}" emma:medium="tactile" emma:mode="ink">
          <msink:context xmlns:msink="http://schemas.microsoft.com/ink/2010/main" type="writingRegion" rotatedBoundingBox="831,7503 6003,7332 6086,9821 914,9992"/>
        </emma:interpretation>
      </emma:emma>
    </inkml:annotationXML>
    <inkml:traceGroup>
      <inkml:annotationXML>
        <emma:emma xmlns:emma="http://www.w3.org/2003/04/emma" version="1.0">
          <emma:interpretation id="{35FD2494-DD86-4CEE-AE94-C044A03990B8}" emma:medium="tactile" emma:mode="ink">
            <msink:context xmlns:msink="http://schemas.microsoft.com/ink/2010/main" type="paragraph" rotatedBoundingBox="837,7503 5478,7350 5506,8196 865,8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D47CD5-8308-4A1C-935C-5CA0CE40F583}" emma:medium="tactile" emma:mode="ink">
              <msink:context xmlns:msink="http://schemas.microsoft.com/ink/2010/main" type="line" rotatedBoundingBox="837,7503 5478,7350 5506,8196 865,8350"/>
            </emma:interpretation>
          </emma:emma>
        </inkml:annotationXML>
        <inkml:traceGroup>
          <inkml:annotationXML>
            <emma:emma xmlns:emma="http://www.w3.org/2003/04/emma" version="1.0">
              <emma:interpretation id="{D998628F-1E1E-4E43-98BF-B083904A72A2}" emma:medium="tactile" emma:mode="ink">
                <msink:context xmlns:msink="http://schemas.microsoft.com/ink/2010/main" type="inkWord" rotatedBoundingBox="888,7435 2378,7615 2288,8360 798,8181"/>
              </emma:interpretation>
              <emma:one-of disjunction-type="recognition" id="oneOf0">
                <emma:interpretation id="interp0" emma:lang="tr-TR" emma:confidence="0">
                  <emma:literal>ta).</emma:literal>
                </emma:interpretation>
                <emma:interpretation id="interp1" emma:lang="tr-TR" emma:confidence="0">
                  <emma:literal>Fa).</emma:literal>
                </emma:interpretation>
                <emma:interpretation id="interp2" emma:lang="tr-TR" emma:confidence="0">
                  <emma:literal>Faz.</emma:literal>
                </emma:interpretation>
                <emma:interpretation id="interp3" emma:lang="tr-TR" emma:confidence="0">
                  <emma:literal>Fl)w.</emma:literal>
                </emma:interpretation>
                <emma:interpretation id="interp4" emma:lang="tr-TR" emma:confidence="0">
                  <emma:literal>tu).</emma:literal>
                </emma:interpretation>
              </emma:one-of>
            </emma:emma>
          </inkml:annotationXML>
          <inkml:trace contextRef="#ctx0" brushRef="#br0">-1 86 220 0,'0'-11'85'0,"12"7"-66"0,17 0-6 0,-12 1-4 16,7-1-6-16,9-3 1 15,4-1-2-15,4 1-2 0,-4 0 1 16,5 3-4-16,-5-3 2 0,0 0-1 16,-5 3-2-16,-3 0-17 15,-4 1-7-15,-4-1-31 16,-1 4-44 0,-3 0 26-16</inkml:trace>
          <inkml:trace contextRef="#ctx0" brushRef="#br0" timeOffset="-1027.1729">410-46 196 0,'-8'-4'74'0,"8"4"-58"0,0 11-4 0,0 0-4 16,-4 11-3-16,0 4 4 16,-4 7-4-16,-5 0-3 15,1 3-1-15,0 4-1 0,-1 1 2 16,1-1-1-16,0 0 2 0,3-3-4 16,1-4-2-16,0-4-1 15,0-7 0-15,0-4-15 16,3-3-7-16,1-12-34 15,-4-10-35 1,0-8 25-16</inkml:trace>
          <inkml:trace contextRef="#ctx0" brushRef="#br0" timeOffset="1">785-141 164 0,'-21'11'63'0,"5"4"-49"0,-17 21 0 0,16-14 0 16,-7 11-6-16,-5 11 3 16,0 3-4-16,0 8 1 15,5 0-5-15,7 4-2 0,5-8 2 16,4 0-4-16,8-7 0 15,4-8-10-15,4-3-5 0,4-14-19 16,5-5-5-16,3-10-28 16</inkml:trace>
          <inkml:trace contextRef="#ctx0" brushRef="#br0" timeOffset="219.8385">1003-97 172 0,'8'0'66'0,"4"11"-52"0,5 14 6 0,-13-6-3 16,0 10-8-16,-4 8-3 15,0 3 1-15,-4 7 2 16,-4 1-4-16,-1 3-3 0,-7 0 1 0,-1 0 2 15,1-3 2-15,-5-1-1 16,-3-3 1-16,-1-3-6 16,0-9-1-16,1-2-11 15,3-5-5-15,1-3-28 16,3-11-11-16,9-7-22 16</inkml:trace>
          <inkml:trace contextRef="#ctx0" brushRef="#br0" timeOffset="10710.2155">-96 108 60 0,'0'-4'24'16,"0"4"-18"-16,0 0-2 0,0 0-2 0,0 0 2 15,0 0 2-15,0 0 6 16,5-4 3-16,-5 4 0 16,4-3 1-16,-4 3-6 15,0 0-4-15,8 0-1 31,-4 0-1-31,8 0-2 0,-7 0 1 16,3-4 2-16,0 0 4 16,0 1-4-16,0-1-1 0,1 0 2 15,-1 1 1-15,4-1-3 16,1 0-1-16,-1 1 3 0,4-1-3 16,1 0-2-16,-1 1 0 0,5-1-1 15,3-3 4-15,-3 3 2 16,4 0-2-16,-1-3-1 15,1 0 1-15,0 3 2 16,-5 1-5-16,1-1-3 31,-5 0 1-31,1 4 0 16,-1 0 3-16,1-3 3 16,-1-1 2-16,1 0-3 15,-1 4-1-15,1-3 1 16,-5 3 0-16,0-4-2 15,1 4-2-15,-1-4-2 0,0 4 1 16,1-3 3-16,-5 3 1 16,0-4-1-16,0 4-2 15,-8 0 1-15,4 0-1 16,5 0 2-16,-5-4 1 16,4 1-1-16,0 3-2 15,0 0-2-15,1 0 1 0,-1 0 3 16,0 0 3-16,-4-4-2 15,0 4 0-15,0 0-3 16,-4 0-1-16,0 0 3 31,0 0 1-31,0 0-1 0,0 0 1 16,0 0 0-16,0 0 3 16,0 0-1-16,0 0 2 15,0 0-4-15,0 0 0 16,0 0-3-16,0 0-1 15,4 0-1-15,-4 0 0 16,0 0 2-16,0 0 2 0,0 0-3 16,0 0 0-16,0 0 1 15,0 0 2-15,0 0-1 16,0 0 2-16,0 0-4 16,0 0 0-16,0 0-1 0,0 0 0 15,0 0-18-15,0 0-7 16,0-4-61-1,-4 1-30-15,0-5 57 16</inkml:trace>
          <inkml:trace contextRef="#ctx0" brushRef="#br0" timeOffset="45381.869">702 111 108 0,'-4'0'41'0,"4"0"-32"0,-4 0 6 0,4 4 1 15,-4 3-7-15,0 1-3 16,-4 3-3-16,0 3-3 0,-5 1 1 16,1 3 1-16,0 0-1 15,-1 1-3-15,1-1 1 0,4-3 5 0,-1-5 2 16,5-2 4-16,0-1 1 15,4-7 1-15,0-4 0 16,0-3-9-16,4 0-3 31,0-4-1-31,5 0 2 0,-1 0 0 16,0-4-1-16,0 1 1 16,1 3 1-16,-1 0-1 15,0 3-1-15,0 1 1 16,0 3-1-16,1 4-3 15,-1 8 2-15,0 3 3 16,4 3 3-16,1 5-7 0,-1-1 0 16,5 0 2-16,-1-3 2 15,0-1 8-15,1-6 4 16,-5-5 4-16,5-3 3 16,-5-3-7-16,0-8-1 15,1-4-5-15,-5-3 0 16,0 0-1-16,-4-4 1 15,0 3-4 1,-4-3-3-16,-4 4-5 0,0 4-2 16,0-1-35-16,0 8-15 15,0 3-40 1</inkml:trace>
          <inkml:trace contextRef="#ctx0" brushRef="#br0" timeOffset="46184.2546">1393 184 116 0,'0'0'46'0,"0"0"-35"0,0 0 3 0,0 0 1 16,0 0-5-16,0 0 2 15,0 0-5-15,0 0 1 16,0 0-5-16,0 0 9 0,0 0 7 15,0 0-4-15,0 0 2 0,5 0-6 32,-1 0 1-32,-4 0-1 15,4 0 1-15,-4 0 2 16,0-3 2-16,0-1-7 16,-4 4-3-16,0 0-8 0,-1 0-1 15,1 4-23-15,0-1-11 0</inkml:trace>
        </inkml:traceGroup>
        <inkml:traceGroup>
          <inkml:annotationXML>
            <emma:emma xmlns:emma="http://www.w3.org/2003/04/emma" version="1.0">
              <emma:interpretation id="{DB63CB3A-307E-4036-9F94-EC7480F73995}" emma:medium="tactile" emma:mode="ink">
                <msink:context xmlns:msink="http://schemas.microsoft.com/ink/2010/main" type="inkWord" rotatedBoundingBox="2786,7619 4043,7623 4041,8270 2783,8265"/>
              </emma:interpretation>
              <emma:one-of disjunction-type="recognition" id="oneOf1">
                <emma:interpretation id="interp5" emma:lang="tr-TR" emma:confidence="0">
                  <emma:literal>N1.=</emma:literal>
                </emma:interpretation>
                <emma:interpretation id="interp6" emma:lang="tr-TR" emma:confidence="0">
                  <emma:literal>NI . =</emma:literal>
                </emma:interpretation>
                <emma:interpretation id="interp7" emma:lang="tr-TR" emma:confidence="0">
                  <emma:literal>N! =</emma:literal>
                </emma:interpretation>
                <emma:interpretation id="interp8" emma:lang="tr-TR" emma:confidence="0">
                  <emma:literal>N . =</emma:literal>
                </emma:interpretation>
                <emma:interpretation id="interp9" emma:lang="tr-TR" emma:confidence="0">
                  <emma:literal>n! =</emma:literal>
                </emma:interpretation>
              </emma:one-of>
            </emma:emma>
          </inkml:annotationXML>
          <inkml:trace contextRef="#ctx0" brushRef="#br0" timeOffset="47010.3981">1850 184 148 0,'-4'8'57'0,"4"3"-44"0,-4 0-4 0,4 0-2 16,0 0-6-16,0 0-1 0,0 0 3 16,0-1 0-16,0-2-1 15,0-5 16-15,0-3 8 0,0-3-2 16,0-5-2-16,4-2-6 15,-4-5-2-15,0 0-4 16,0 1 1-16,0-1-4 0,0 0 1 16,0 1-7-16,0 3-1 15,0 0 0-15,0 4 0 16,0 3 0-16,0 4 2 31,0 0-6-31,4 7 1 0,4 4 1 16,5 4 3-16,3 3-2 15,0 0-2-15,5 1 4 0,0-5 1 16,3-6 2-16,1-5 2 16,0-6 6-1,-1-5 2-15,-3-3-1 16,-1 0 0-16,-7 0-1 16,-1-3 2-16,-8-5-5 15,-4 1-3-15,0-4-3 16,-4 0 0-16,0 4-7 15,-4 7 1-15,8 4-1 16,0-1-1-16,-4-3-5 16,4 8-4-16,0-1-12 0,4 4-6 15,8 0-19-15,0 4-5 16,1-4-41 0</inkml:trace>
          <inkml:trace contextRef="#ctx0" brushRef="#br0" timeOffset="47229.0968">2327-57 196 0,'0'0'74'0,"0"0"-58"0,0 4 5 16,4 3-1-16,-4 4-6 16,-4 4 2-16,4 3-3 15,0 0 0-15,0 4-7 16,0 0-2-16,0 4 2 0,0-1-3 15,0 1 0-15,0-4-3 16,0 3-3-16,0-3-27 16,4 0-12-16,0-3-61 15</inkml:trace>
          <inkml:trace contextRef="#ctx0" brushRef="#br0" timeOffset="47610.3966">2405 587 148 0,'0'0'57'0,"0"3"-44"0,0-3-1 16,0 0-5-16,0 0-5 15,0 0-2-15,0 0 3 16,0 0 0-16,0 0-1 16,0 0 5-16,0 0 3 0,4 0 6 15,-4 0 4-15,0-3 3 16,0 3 3-16,0 0-5 0,0 0-3 16,0 0-6-16,0-4 0 15,0 4-3-15,4-4 0 16,1 1-3-16,3-1 1 15,0 0-4-15,0-3-2 16,0 0-16-16,-3 3-5 0,-5-3-98 16</inkml:trace>
          <inkml:trace contextRef="#ctx0" brushRef="#br0" timeOffset="50718.5323">2804 122 168 0,'13'-11'66'0,"3"8"-52"0,9-1-1 16,-13 4-5-16,4 0-6 16,5-4 1-16,0 4-4 31,-1-3 0-31,1 3 1 15,-1 0 0-15,-3 0 0 0,-1 0-11 16,-3 0-3-16,-1 0-57 16</inkml:trace>
          <inkml:trace contextRef="#ctx0" brushRef="#br0" timeOffset="51017.5948">2862 250 152 0,'0'-3'57'0,"4"6"-44"0,0-6 3 0,4 3-2 16,0 0-1-16,1 0 5 15,3-4-6 1,0 0-6-16,5 1-4 0,3-1 1 16,1 0-24-16,4-3-11 15,3 0-36 1,5-1-26-16,4 5 41 0</inkml:trace>
        </inkml:traceGroup>
        <inkml:traceGroup>
          <inkml:annotationXML>
            <emma:emma xmlns:emma="http://www.w3.org/2003/04/emma" version="1.0">
              <emma:interpretation id="{DF90C042-9D3E-4D4E-BB7A-94BA5A1A5393}" emma:medium="tactile" emma:mode="ink">
                <msink:context xmlns:msink="http://schemas.microsoft.com/ink/2010/main" type="inkWord" rotatedBoundingBox="4421,7385 5478,7350 5498,7941 4441,7976"/>
              </emma:interpretation>
              <emma:one-of disjunction-type="recognition" id="oneOf2">
                <emma:interpretation id="interp10" emma:lang="tr-TR" emma:confidence="0">
                  <emma:literal>Ağaç</emma:literal>
                </emma:interpretation>
                <emma:interpretation id="interp11" emma:lang="tr-TR" emma:confidence="0">
                  <emma:literal>Age</emma:literal>
                </emma:interpretation>
                <emma:interpretation id="interp12" emma:lang="tr-TR" emma:confidence="0">
                  <emma:literal>Age!</emma:literal>
                </emma:interpretation>
                <emma:interpretation id="interp13" emma:lang="tr-TR" emma:confidence="0">
                  <emma:literal>Agio,</emma:literal>
                </emma:interpretation>
                <emma:interpretation id="interp14" emma:lang="tr-TR" emma:confidence="0">
                  <emma:literal>Age:</emma:literal>
                </emma:interpretation>
              </emma:one-of>
            </emma:emma>
          </inkml:annotationXML>
          <inkml:trace contextRef="#ctx0" brushRef="#br0" timeOffset="51968.6045">3532-82 116 0,'-4'18'44'0,"-4"4"-35"0,0 7-2 0,4-14-3 0,-1-1-4 15,1 4 2-15,0-3-1 0,0-4 2 16,4 0 11-16,0-4 8 16,0-7 2-16,0 0 3 15,4-3-13-15,-4-8-5 16,4-8-6-16,0-2 0 0,1-9 2 16,-1-3-2-16,4 0 0 15,0 1-1-15,0-1-2 16,1 3 1-16,3 5-1 0,0-1-3 15,1 8 2-15,-1 3-1 16,0 8 0-16,1 3 0 16,-1 8 0-16,0 7 2 15,1 7 2-15,-1 12-1 16,-4-1-1-16,0 4 1 16,1 0 1-16,-5-1-3 15,0 1 0-15,0 0 1 16,-4-3 2-16,0-5-25 15,0 1-10-15,-4-4-45 16</inkml:trace>
          <inkml:trace contextRef="#ctx0" brushRef="#br0" timeOffset="52173.6147">3532 5 220 0,'17'-18'85'0,"7"11"-66"0,5 3-8 0,-12 4-6 15,3-4-23-15,1 1-8 16,3-1-19-16,1 0-10 0,0 4-12 16,-1 0-6-16</inkml:trace>
          <inkml:trace contextRef="#ctx0" brushRef="#br0" timeOffset="52638.0747">3927 67 108 0,'-4'0'44'0,"4"4"-35"0,0 0 3 15,0-4 0-15,0 0 5 16,4 3 4-16,4-3-4 15,5-3 0-15,-1-5-6 16,4 1-1-16,1 0-6 16,-1-4-1-16,1-4 1 0,-5-3 0 0,0 3 0 15,-3 1 2-15,-1-1 1 16,-4 0 1-16,-4 4 0 16,-8 0-4-16,0 4-1 15,-5 4-6-15,1 3 0 16,0 3-1-16,-1 4 2 15,1 4-1-15,4 4 1 16,-1 3 0-16,5 1 0 16,0 3 2-16,0-1 2 15,4 1-3-15,0 4-2 16,-4 0 2-16,0 3 0 16,0 0 3-16,-4-3 1 0,-1-1-4 15,-3-3 1-15,0-3 2 16,-5-5 3-16,-3-7-2 15,-1 1 0-15,-4-8-3 32,1 0-1-32,-1-4-8 15,4 4-2-15,1-4-23 0,3 1-10 16,5-1-30 0</inkml:trace>
          <inkml:trace contextRef="#ctx0" brushRef="#br0" timeOffset="52897.6225">3882-280 276 0,'-13'-22'104'0,"18"18"-81"0,-1 4-17 0,-4 0-12 16,0 0-25-16,8 0-6 16,4 0-7-16,1 0 0 15,7 0-27 1,5 4-9-16,0 0 33 16,3 3 16-16</inkml:trace>
          <inkml:trace contextRef="#ctx0" brushRef="#br0" timeOffset="53366.3313">4137 130 164 0,'0'0'63'0,"0"-4"-49"0,4 11 9 0,-4-7 1 15,4 0-12-15,4-3-2 16,1-1-8-16,7-3-4 16,-4-4 1-16,5-8 0 0,-1 1 3 15,1-8 3-15,-5 5 4 16,0-1 0-16,-3-4 0 16,3 4-3-16,-8 4-1 15,0 3 1-15,-4 4 1 0,-8 4-10 16,-4 3-3-16,-5 8-2 15,1 3 2-15,-1 1 2 16,1 2 2-16,3 5 1 16,1 0 1-16,0 3 0 15,4 0 2-15,-1-3-1 16,9 0-1 0,0-1 1-16,4-3 1 15,5 0 1-15,3-4-1 16,0-3 1-16,1-4-4 15,-1 0 0-15,4 0-10 16,-3 0-5-16,3-4-34 16,5-3-57-1,-1-4 15-15</inkml:trace>
          <inkml:trace contextRef="#ctx0" brushRef="#br0" timeOffset="53647.4456">4515-119 216 0,'-4'15'82'0,"-4"-12"-64"0,0 5-7 0,4 3-8 16,-5-1-7-16,-3 1 3 15,0 8 0-15,-1-5 1 16,5 5 0-16,4-5-3 0,4-3 2 15,0 0 1-15,4 0 2 0,8-4 1 16,1-3 1-16,-1-4-7 16,5 0-2-16,-1 0-18 15,-4 0-8-15,1-4-25 16,-5 1-36 0,0-1 24-16</inkml:trace>
          <inkml:trace contextRef="#ctx0" brushRef="#br0" timeOffset="53834.9036">4478 104 144 0,'-12'15'55'0,"12"-8"-43"0,-4 0 10 16,4-3 1-16,0 3-13 15,4 0-3-15,0 1-40 16,0-5-18-16,4 5-14 16,1-5-5-16</inkml:trace>
        </inkml:traceGroup>
      </inkml:traceGroup>
    </inkml:traceGroup>
    <inkml:traceGroup>
      <inkml:annotationXML>
        <emma:emma xmlns:emma="http://www.w3.org/2003/04/emma" version="1.0">
          <emma:interpretation id="{CA8162DB-DD61-4BC0-BB8B-E4BE8155ACD4}" emma:medium="tactile" emma:mode="ink">
            <msink:context xmlns:msink="http://schemas.microsoft.com/ink/2010/main" type="paragraph" rotatedBoundingBox="4693,8078 6024,7973 6058,8402 4727,85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E78DED8-D42C-49A2-AC1F-01209AA60389}" emma:medium="tactile" emma:mode="ink">
              <msink:context xmlns:msink="http://schemas.microsoft.com/ink/2010/main" type="line" rotatedBoundingBox="4693,8078 6024,7973 6058,8402 4727,8508"/>
            </emma:interpretation>
          </emma:emma>
        </inkml:annotationXML>
        <inkml:traceGroup>
          <inkml:annotationXML>
            <emma:emma xmlns:emma="http://www.w3.org/2003/04/emma" version="1.0">
              <emma:interpretation id="{AF6FBA39-5C18-49CC-8BB5-CAD22DDB12CF}" emma:medium="tactile" emma:mode="ink">
                <msink:context xmlns:msink="http://schemas.microsoft.com/ink/2010/main" type="inkWord" rotatedBoundingBox="4693,8078 6024,7973 6058,8402 4727,8508"/>
              </emma:interpretation>
              <emma:one-of disjunction-type="recognition" id="oneOf3">
                <emma:interpretation id="interp15" emma:lang="tr-TR" emma:confidence="0">
                  <emma:literal>sayısı</emma:literal>
                </emma:interpretation>
                <emma:interpretation id="interp16" emma:lang="tr-TR" emma:confidence="0">
                  <emma:literal>sagu/</emma:literal>
                </emma:interpretation>
                <emma:interpretation id="interp17" emma:lang="tr-TR" emma:confidence="0">
                  <emma:literal>Sayısı</emma:literal>
                </emma:interpretation>
                <emma:interpretation id="interp18" emma:lang="tr-TR" emma:confidence="0">
                  <emma:literal>sayılı</emma:literal>
                </emma:interpretation>
                <emma:interpretation id="interp19" emma:lang="tr-TR" emma:confidence="0">
                  <emma:literal>Sayılı</emma:literal>
                </emma:interpretation>
              </emma:one-of>
            </emma:emma>
          </inkml:annotationXML>
          <inkml:trace contextRef="#ctx0" brushRef="#br0" timeOffset="54412.8986">4038 393 232 0,'-16'-8'88'0,"3"5"-69"0,-11 3-5 0,15 3-7 16,-7 5-10-16,0 3 0 15,-1 0-7-15,5 3-4 16,4 1 8-16,-1-4-9 0,9 4 1 16,4-1 5-16,5-3 2 15,-1 0 7-15,4 0 2 16,-4 0 0-16,1-4-2 15,-1 4 1-15,-8 0 1 16,-4 0 1-16,-4 4 1 0,-9 3-2 16,-8 0-2-16,-3-3 1 15,-1 0-1-15,4-4-3 16,5-4 0-16,3-7-20 16,9 0-8-16,4-11-41 15</inkml:trace>
          <inkml:trace contextRef="#ctx0" brushRef="#br0" timeOffset="55106.7248">4050 594 160 0,'-4'0'60'0,"8"7"-47"0,-4-10-3 0,0 3-3 16,0 0-6-16,0 0-1 16,0 0 9-16,5 0 4 15,3 0-6-15,4-4-2 0,5-7 1 16,3 0-1-16,1-7 2 16,-1-1 0-16,1-3 3 15,-1-3-5-15,-3-1-1 16,-5 4 2-16,-4 0 1 15,-3 8 1-15,-5 3 2 16,-9 7-12-16,-7 4-3 0,-5 11 2 16,1 4 1-16,-1 10-1 15,5-3 2-15,3 0 1 16,5-4 0-16,8-3 0 16,8-4 0-16,5-7 2 15,7-8 1-15,5-3-1 16,0-8 1-16,3-3-2 15,1-4 2-15,4 0 0 16,-8 0 3-16,-5 7-1 16,-7 4 2-16,-1 4-9 15,-8 11 0-15,-4 10 0 0,0 8 1 16,-4 0-4-16,4 0 1 16,0 0 2-16,0 0 1 15,4-7 1-15,0-4 0 16,5-4 2-16,3-7 3 15,0-4-4-15,1-7-1 16,-5 0 0-16,0 4 2 16,-4 0-1-16,0 3-1 15,-4 4 1-15,-4 11-1 16,0 7 0-16,-4 4 0 16,0 4-3-16,-1 3 2 15,1-3 1-15,0 3 0 16,0 0-9-16,-1-3-2 0,5-4-12 15,0-4-5-15,4-3-27 16,0-8-45 0,8-11 20-16</inkml:trace>
          <inkml:trace contextRef="#ctx0" brushRef="#br0" timeOffset="55279.6989">4602 396 236 0,'0'4'90'0,"4"3"-70"0,0 15-5 0,0-7-6 16,-4 0-8-16,0 7-1 15,0-1-6-15,-4 1-4 16,0 0 6-16,4 0-21 0,0-3-7 16,0-5-37-1</inkml:trace>
          <inkml:trace contextRef="#ctx0" brushRef="#br0" timeOffset="55656.8825">4795 411 228 0,'4'0'85'0,"-8"0"-66"0,4 0-6 15,0 0-6-15,-4 4-16 16,0-1-2-16,0 1 1 16,-1 7 4-16,1-4 3 15,0 1-3-15,4-1 2 0,0 0 0 16,4 1 2-16,0-1 3 16,1 0 4-16,-1 1 0 15,0-1 0-15,0 0-3 16,-4 0-2-16,-4 1 3 15,-4 3 0-15,-1 3 1 16,-7-3 2-16,-5 4-5 16,1 0-3-16,-1-4-4 0,1-1-1 15,-1-2-7-15,5-1-2 16,3-3-18-16,9-4-7 0,4 0-28 16</inkml:trace>
          <inkml:trace contextRef="#ctx0" brushRef="#br0" timeOffset="55866.9794">5079 323 220 0,'4'-3'82'0,"-4"6"-64"0,-4 1 9 16,4 3 0-16,-8 4-16 15,-5 8-4-15,1 6-4 16,-5 4 0-16,1 4-2 15,4 0-9-15,-1-4-5 0,5 1-26 16,4-5-13 0,4-3-41-16</inkml:trace>
        </inkml:traceGroup>
      </inkml:traceGroup>
    </inkml:traceGroup>
    <inkml:traceGroup>
      <inkml:annotationXML>
        <emma:emma xmlns:emma="http://www.w3.org/2003/04/emma" version="1.0">
          <emma:interpretation id="{D5DC06EA-7526-44A2-A7BF-F3A6165F46B5}" emma:medium="tactile" emma:mode="ink">
            <msink:context xmlns:msink="http://schemas.microsoft.com/ink/2010/main" type="paragraph" rotatedBoundingBox="912,8502 1916,8390 1939,8594 935,87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6C1426-FC3C-4C5D-B215-4649D32A0D87}" emma:medium="tactile" emma:mode="ink">
              <msink:context xmlns:msink="http://schemas.microsoft.com/ink/2010/main" type="line" rotatedBoundingBox="912,8502 1916,8390 1939,8594 935,8706"/>
            </emma:interpretation>
          </emma:emma>
        </inkml:annotationXML>
        <inkml:traceGroup>
          <inkml:annotationXML>
            <emma:emma xmlns:emma="http://www.w3.org/2003/04/emma" version="1.0">
              <emma:interpretation id="{A7EA64E6-5B78-4798-BD03-9141FEAE899F}" emma:medium="tactile" emma:mode="ink">
                <msink:context xmlns:msink="http://schemas.microsoft.com/ink/2010/main" type="inkWord" rotatedBoundingBox="912,8502 1916,8390 1939,8594 935,8706"/>
              </emma:interpretation>
              <emma:one-of disjunction-type="recognition" id="oneOf4">
                <emma:interpretation id="interp20" emma:lang="tr-TR" emma:confidence="0">
                  <emma:literal>m</emma:literal>
                </emma:interpretation>
                <emma:interpretation id="interp21" emma:lang="tr-TR" emma:confidence="0">
                  <emma:literal>w</emma:literal>
                </emma:interpretation>
                <emma:interpretation id="interp22" emma:lang="tr-TR" emma:confidence="0">
                  <emma:literal>~</emma:literal>
                </emma:interpretation>
                <emma:interpretation id="interp23" emma:lang="tr-TR" emma:confidence="0">
                  <emma:literal>-</emma:literal>
                </emma:interpretation>
                <emma:interpretation id="interp24" emma:lang="tr-TR" emma:confidence="0">
                  <emma:literal>_</emma:literal>
                </emma:interpretation>
              </emma:one-of>
            </emma:emma>
          </inkml:annotationXML>
          <inkml:trace contextRef="#ctx0" brushRef="#br0" timeOffset="57853.1328">-26 828 96 0,'0'-4'38'0,"0"4"-29"0,0 0-3 16,0 0-1-16,0 0-4 15,0 8-1-15,0-1-2 16,0 4-1-16,0 0 6 16,9 3 3-16,-5-3 3 15,4 4 5-15,4 0-4 16,5-4 0-16,3 0 0 15,1-4 1-15,4-3 1 16,7-4 0-16,-7-4-6 16,4 0-2-16,0-3 2 0,4 0-3 15,-5-4 0-15,1 0-1 16,0 0-2-16,-4 3 1 0,-5 1-1 16,-3 3-3-16,-5 1 0 15,0 3 4-15,-3 3 1 16,-5 8 2-16,-4 0 2 15,0 4-5-15,-4 0-3 16,0-1 3-16,-1 1 1 16,-3-4 0-16,4-4 1 15,-4 0 2-15,4-3 2 16,0-8-1-16,4-3 1 16,4-4 0-16,4-3 3 15,4-1-7-15,9-3-4 16,4-1 0-16,-1 1 0 0,9 3 1 15,0 4 0-15,4 4-5 16,0 0 1-16,4 3 2 16,0 1 3-16,0 3 0 15,-4 0-1-15,0 0 5 16,-4 0 1-16,-4 0 4 16,-8-4 4-16,-1-3-4 15,-7-1 2-15,-1 1-5 16,-4 0 1-1,-4-4-10-15,0 0-3 0,1 3-26 16,3-3-10-16,0 4-56 16</inkml:trace>
        </inkml:traceGroup>
      </inkml:traceGroup>
    </inkml:traceGroup>
    <inkml:traceGroup>
      <inkml:annotationXML>
        <emma:emma xmlns:emma="http://www.w3.org/2003/04/emma" version="1.0">
          <emma:interpretation id="{536F82A1-7859-45B0-BC1F-0B11EB2A95EF}" emma:medium="tactile" emma:mode="ink">
            <msink:context xmlns:msink="http://schemas.microsoft.com/ink/2010/main" type="paragraph" rotatedBoundingBox="850,9032 1919,8822 1993,9202 924,94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F082B9-5780-40D3-990A-C76ED09A8D51}" emma:medium="tactile" emma:mode="ink">
              <msink:context xmlns:msink="http://schemas.microsoft.com/ink/2010/main" type="line" rotatedBoundingBox="850,9032 1919,8822 1993,9202 924,9411"/>
            </emma:interpretation>
          </emma:emma>
        </inkml:annotationXML>
        <inkml:traceGroup>
          <inkml:annotationXML>
            <emma:emma xmlns:emma="http://www.w3.org/2003/04/emma" version="1.0">
              <emma:interpretation id="{0BB1FA96-A07A-457C-B653-762E12182A76}" emma:medium="tactile" emma:mode="ink">
                <msink:context xmlns:msink="http://schemas.microsoft.com/ink/2010/main" type="inkWord" rotatedBoundingBox="850,9032 1919,8822 1993,9202 924,9411"/>
              </emma:interpretation>
              <emma:one-of disjunction-type="recognition" id="oneOf5">
                <emma:interpretation id="interp25" emma:lang="tr-TR" emma:confidence="0">
                  <emma:literal>şekil</emma:literal>
                </emma:interpretation>
                <emma:interpretation id="interp26" emma:lang="tr-TR" emma:confidence="0">
                  <emma:literal>istedi/</emma:literal>
                </emma:interpretation>
                <emma:interpretation id="interp27" emma:lang="tr-TR" emma:confidence="0">
                  <emma:literal>işeri/</emma:literal>
                </emma:interpretation>
                <emma:interpretation id="interp28" emma:lang="tr-TR" emma:confidence="0">
                  <emma:literal>işteki/</emma:literal>
                </emma:interpretation>
                <emma:interpretation id="interp29" emma:lang="tr-TR" emma:confidence="0">
                  <emma:literal>isteki/</emma:literal>
                </emma:interpretation>
              </emma:one-of>
            </emma:emma>
          </inkml:annotationXML>
          <inkml:trace contextRef="#ctx0" brushRef="#br0" timeOffset="59278.5024">295 1544 200 0,'-4'-7'74'0,"8"0"-58"0,4-4-2 16,1 7-3-16,-1-3-13 16,4-4 0-16,-4-4-2 15,1 1-1-15,-1-1 4 16,0 0 2-16,-4 4 2 0,0 0 10 0,-4 8 3 15,-8 3-7-15,-4 7-3 16,-1 4-4-16,-3 4-2 16,4 3-2-16,3 4 1 15,1 0 1-15,4 0 0 16,8-4 0-16,4-3 0 16,5-4 0-16,7-8 2 0,1-6-6 15,4-5 1-15,-1-6-10 16,1-5-2-16,0-2-16 15,-5-1-6-15,1-4-22 16,-5 0-28 0,1 1 29-16</inkml:trace>
          <inkml:trace contextRef="#ctx0" brushRef="#br0" timeOffset="59653.4157">563 1263 160 0,'-9'-4'60'0,"13"8"-47"0,-8 7 2 15,4 0-2-15,0 3 0 16,-4 5 4-16,0-1-3 15,0 4 0-15,0 4-8 16,-4-1-4-16,-1 4 1 0,5 1-4 16,0-5 0-16,0-3 1 15,4-4 0-15,0-3 0 0,4-8 0 16,4-7 0-16,5-7 0 16,3-4 0-16,1 0 0 15,-5 0-3-15,-4 4 2 16,0 0 1-16,-3 3 2 15,-5 4 3-15,0 7 2 16,-5 4-1-16,1 0-1 16,0 0-6-16,4 0 1 15,0 0 0-15,4-4 0 16,5-3-5-16,3-8-1 16,9-3 0-16,-1-4 2 15,1-4 2-15,-1 5 1 16,1-1 1-16,-5 3 2 0,-3 5-3 15,-1-1 0-15,-4 4 3 16,-4 7 3-16,0 1 2 16,-4 3 1-16,0-1-13 15,0 1-6-15,0-3-24 16,-4-5-10-16,0-3-36 16</inkml:trace>
          <inkml:trace contextRef="#ctx0" brushRef="#br0" timeOffset="59887.7338">719 1347 176 0,'-4'-7'66'0,"4"7"-52"0,0 3-10 0,0-3-9 16,0 0-37-16,0 0-12 16,4 0-4-16,4-3 0 15</inkml:trace>
          <inkml:trace contextRef="#ctx0" brushRef="#br0" timeOffset="60122.0535">970 1146 192 0,'8'7'74'0,"-8"8"-58"0,4 18 7 0,-4-15 1 16,0 8-11-16,0 7-2 16,-4-1-6-16,0 5-4 15,-4 3 0-15,-1-3-21 0,1-1-9 16,0-6-65-16</inkml:trace>
          <inkml:trace contextRef="#ctx0" brushRef="#br0" timeOffset="67085.9317">53 1603 104 0,'0'-4'38'0,"0"4"-29"0,0-7 3 0,0 7 1 15,0-4 0-15,0 1 5 16,0-1 1-16,0-3 3 16,0-1 5-16,-9 1 4 15,5 3-17-15,-4-3-4 0,0 3-2 16,-5 1-2-16,1 3 1 0,0 0-6 31,-1 3-3-31,5 1-8 16,0 0-2-16,0-4-17 15,4 0-9-15,8-4-44 16</inkml:trace>
          <inkml:trace contextRef="#ctx0" brushRef="#br0" timeOffset="66035.3424">-17 1650 140 0,'-13'-7'55'0,"13"7"-43"0,0-3 10 0,0 3 1 16,0 0 0-16,0 0 1 15,0 0-9-15,0 0-2 16,0 0-7-16,0 0-6 0,4 7-1 16,-4 0 1-16,9 4 0 15,-9 4-9-15,4 3-2 16,4-3-27-16,0-4-13 0,5-8-24 16</inkml:trace>
          <inkml:trace contextRef="#ctx0" brushRef="#br0" timeOffset="65310.4411">143 1402 116 0,'0'0'46'0,"4"0"-35"0,-4-4 3 15,0 4-1-15,0 0-6 0,0 0 1 16,0 0 1-16,0 0 5 16,0 0-8-16,0 0 1 0,-4 0 3 15,-4 0-4-15,0 4-1 16,-5 0-5-16,1-1 0 16,0 1 2-16,-1 3 3 15,1 0-2-15,0-3 0 16,3 0-3-16,1-1-1 15,4 1-1-15,0 0 0 16,4 3 0-16,0 0 0 16,0 1 2-16,0-1 0 15,0 0 0-15,0 4 0 0,0 0 0 16,4-3 2-16,-4-1 1 16,0 0 3-16,0-3-5 15,0-4-3-15,0 0 1 16,0 3 2-16,0-3 0 15,0 0 2-15,0 0-2 16,0 0-1-16,0 0-2 16,4 4-1-16,0 0 2 15,0-1 2-15,-4-3 0 16,9 8-1-16,-9-8 1 16,0 3-1-16,0-3 0 15,0 4 0-15,0 0 2 16,0-1 1-16,0 1 5 15,-9 0 3-15,1-1-6 16,0 1-1-16,0-4-2 16,4 4 1-16,-1-4-2 15,1 0-1-15,0 0 1 16,0 0-1-16,0 0 0 16,4 0 0-16,0 0 2 15,0 0 3-15,0 0 0 0,-4 0 0 16,4 0-3-16,0 0 1 15,-4 0-4-15,4 0-2 16,-4 0 4-16,4 0 1 16,0-4 0-16,0 4 1 15,0-4-2-15,0 4-1 16,0-3 1-16,0 3 1 16,0 0-1-16,0-4-1 0,0 4-15 15,0 0-7-15,0-4-73 16</inkml:trace>
          <inkml:trace contextRef="#ctx0" brushRef="#br0" timeOffset="59028.556">122 1376 128 0,'-16'-3'49'16,"8"3"-38"-16,0 7-3 0,8-3-4 0,-5 3-4 15,1 4 2-15,0 3-8 16,0 1-1-16,0 3 6 15,4 1 2-15,4-1 1 16,0-3 1-16,4-1 4 16,1-3 6-16,-1 0-5 15,0-4 0-15,-4-3 2 0,-4-4 4 16,0 0-8 0,0 0 1-16,-4 0 3 0,-4 0-4 0,-4 0-1 15,-1 0-5-15,1 4-2 16,0-1-4-16,-1 5-1 15,5-5 4-15,0 5 1 16,4-5 2-16,4 1 2 16,0-4 3-16,8 4 2 0,0-1-3 15,0 1-1-15,1 0-1 16,-5-1 1-16,-4-3-2 16,4 4 2-16,0 0-13 15,0 3-3 1,0 0-36-1,0 1-44-15,0 3 18 16</inkml:trace>
        </inkml:traceGroup>
      </inkml:traceGroup>
    </inkml:traceGroup>
    <inkml:traceGroup>
      <inkml:annotationXML>
        <emma:emma xmlns:emma="http://www.w3.org/2003/04/emma" version="1.0">
          <emma:interpretation id="{5DC3DAC1-8529-4FA2-AD51-7F75F8AC9B72}" emma:medium="tactile" emma:mode="ink">
            <msink:context xmlns:msink="http://schemas.microsoft.com/ink/2010/main" type="paragraph" rotatedBoundingBox="937,9582 2062,9617 2050,9988 926,99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370439-3232-40AE-8070-D3F31696C48A}" emma:medium="tactile" emma:mode="ink">
              <msink:context xmlns:msink="http://schemas.microsoft.com/ink/2010/main" type="line" rotatedBoundingBox="937,9582 2062,9617 2050,9988 926,9952"/>
            </emma:interpretation>
          </emma:emma>
        </inkml:annotationXML>
        <inkml:traceGroup>
          <inkml:annotationXML>
            <emma:emma xmlns:emma="http://www.w3.org/2003/04/emma" version="1.0">
              <emma:interpretation id="{9D31A6E8-35A8-4847-AEB1-72E6B6B1CEDE}" emma:medium="tactile" emma:mode="ink">
                <msink:context xmlns:msink="http://schemas.microsoft.com/ink/2010/main" type="inkWord" rotatedBoundingBox="937,9582 2062,9617 2050,9988 926,9952"/>
              </emma:interpretation>
              <emma:one-of disjunction-type="recognition" id="oneOf6">
                <emma:interpretation id="interp30" emma:lang="tr-TR" emma:confidence="0">
                  <emma:literal>sayısı</emma:literal>
                </emma:interpretation>
                <emma:interpretation id="interp31" emma:lang="tr-TR" emma:confidence="0">
                  <emma:literal>$oays</emma:literal>
                </emma:interpretation>
                <emma:interpretation id="interp32" emma:lang="tr-TR" emma:confidence="0">
                  <emma:literal>$olys</emma:literal>
                </emma:interpretation>
                <emma:interpretation id="interp33" emma:lang="tr-TR" emma:confidence="0">
                  <emma:literal>$ohys</emma:literal>
                </emma:interpretation>
                <emma:interpretation id="interp34" emma:lang="tr-TR" emma:confidence="0">
                  <emma:literal>$oeys</emma:literal>
                </emma:interpretation>
              </emma:one-of>
            </emma:emma>
          </inkml:annotationXML>
          <inkml:trace contextRef="#ctx0" brushRef="#br0" timeOffset="62366.3625">1089 1939 156 0,'21'4'60'0,"-13"3"-47"0,-8 4 17 0,0 0 5 16,0 4-10-16,-4 3-5 15,0 4-14-15,-5 4-3 16,1-1-3-16,0-3-33 0,0-4-13 16,-1-7-41-1</inkml:trace>
          <inkml:trace contextRef="#ctx0" brushRef="#br0" timeOffset="62163.2858">978 1958 168 0,'0'-11'66'0,"-4"7"-52"0,4 4 12 0,0 0 4 15,0 0-18-15,-4 0-6 16,0 0-7-16,0 0 0 16,-1 7 1-16,1 1 0 0,0 3 2 15,4 0-6-15,4 3-1 0,0-3 2 16,5 4 3-16,-1-1-1 16,0-3 0-16,0 0 1 15,-4 0 0-15,1-3 2 16,-5-1 1-16,-5 0 1 15,1-3 2-15,-8 0-8 16,0-4 0-16,-1-4-7 16,1 0 1-16,4 1-14 15,0-1-5-15,-1-7-35 16,1 0-30 0,8 0 35-16</inkml:trace>
          <inkml:trace contextRef="#ctx0" brushRef="#br0" timeOffset="61882.1058">834 1958 212 0,'0'7'82'0,"0"0"-64"0,0 11 0 16,0-7-6-16,-4 4-6 16,0 3-1-16,0 4-10 15,0 0-2-15,-1 0 4 16,1 0-28-16,0-7-11 0,0-1-42 15</inkml:trace>
          <inkml:trace contextRef="#ctx0" brushRef="#br0" timeOffset="61632.2269">365 2115 160 0,'-8'0'60'0,"8"0"-47"0,0-4 10 15,0 4 1-15,4-4-14 16,0-3-3-16,0 0-7 15,0 3-1-15,5-10 1 16,3-8 4-16,0 3 2 0,1-6 2 16,-5 6 2-16,-4 1 1 15,0 7 3-15,-4 0-7 0,-4 8-2 16,-4 3-5-16,-5 3-3 16,1 5-1-16,4-1 3 15,4 4-2-15,4-4-1 16,4 4-6-16,8-4-2 15,5-7 9-15,-1 0 4 16,5-3-3-16,-1-1 2 16,1 0 0-16,-5 1 2 15,-3-1-3-15,-1 4 0 16,-4 0-1-16,0 7 0 16,-4 4 4-16,-4 0 3 15,0 0-2-15,0 0 0 0,0 0-3 16,5-3-3-1,-1-5 2-15,4-3 2 0,8-3 0 16,1-8 2-16,3-4-4 16,1 0 0-16,0 1 1 15,-5 3 0-15,-4 0 2 16,-3 4 3-16,-1 7 2 0,-8 7 1 31,-4 4-2-31,-5 7 1 16,-3 11-4-16,0 4-2 15,-5 7-3-15,1 4 1 16,4-7-4-16,-1-4 1 16,5-4-11-16,0-7-6 15,4-7-15-15,4-8-7 0,4-14-35 16</inkml:trace>
          <inkml:trace contextRef="#ctx0" brushRef="#br0" timeOffset="60981.6333">11 1939 188 0,'-16'4'71'0,"16"0"-55"0,0-4-5 16,0 0-5-16,0 0-20 15,8 7-5-15,5-3 5 16,3-1 5-16,5 5 6 16,3-1 0-16,1 0 1 0,-5 0 2 15,1 1 0-15,-5-1 0 16,-3 0 2-16,-9 1 12 16,-8 3 6-16,-9 3-8 0,-7 5-4 15,-9 3-14-15,0-4-6 16,1 0-5-16,-1-3-3 15,8-4-28 1,9-4-33-16,8-7 24 16</inkml:trace>
          <inkml:trace contextRef="#ctx0" brushRef="#br0" timeOffset="63367.0444">147 1932 16 0,'0'-4'8'0,"0"4"-6"0,0 0 21 15,4 0 12-15,-4 0 6 16,0 0 3-16,0 0-11 16,0 0-5-16,0 0-14 15,-4 0-4-15,0 0-4 16,-4 4 1-16,0-4-4 15,3 0 0-15,-11 4 1 0,0-1-2 16,-1 1-2-16,1 3-32 16,-5 1-60-16,1 3 6 15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3:13:22.415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 contextRef="#ctx0" brushRef="#br0">0 1 156 0,'9'-4'57'0,"18"11"-30"0,0-7-10 16,-19 12 20-16,6 8-2 15,-5 0 2-15,0 3-20 16,-1 5-8-16,-3 4-6 16,-5 3-3-16,0 1 1 0,0 23-54 0,-18-8-24 15,-4-11-16 1</inkml:trace>
  <inkml:trace contextRef="#ctx0" brushRef="#br0" timeOffset="1">-213 76 140 0,'-31'-12'55'0,"53"12"-30"0,-4-4-34 0,-9 4 9 16,-9 0-2-16,9 4 1 16,0 4 1-16,0-1 0 15,-5 5 0-15,1 0 0 0,-5 8 2 16,0 0-1-16,0 3 2 16,0 1 0-16,-5 4 3 15,5-5 1-15,0 1 1 16,5-4-7-16,3-4 0 15,1-5-1-15,5-3 2 16,-1 0 8-16,-4 0 3 0,-5 0 16 16,-4 0 8-16,-4 8-13 15,-9 3-5-15,-1 5-10 16,-12 4-1-16,-6-1-27 0,10-3-12 16,4 0-28-1,5-12-55-15,9-9 19 16</inkml:trace>
  <inkml:trace contextRef="#ctx0" brushRef="#br0" timeOffset="2">-399 20 192 0,'-18'40'71'0,"18"-5"-38"0,-4 28-30 0,4-27 15 16,4 11-9-16,0 9-1 16,5-1-6-16,5-4-2 15,-1-7 0-15,0-9 2 0,1 1 1 16,8-13-28-16,9-7-12 15,0-8-42 1,-4-12-23-16,-1-4 44 0</inkml:trace>
  <inkml:trace contextRef="#ctx0" brushRef="#br0" timeOffset="3">-706 289 204 0,'-13'-16'77'0,"22"12"-42"0,0-4-43 16,0 4 12-16,13-4-4 15,0-4 0-15,5-3-33 16,13-1-13-16,-5 0-30 16,1 4-12-16</inkml:trace>
  <inkml:trace contextRef="#ctx0" brushRef="#br0" timeOffset="4">-604 170 184 0,'-22'0'68'0,"36"16"-36"0,-1 12-35 0,-9-13 13 16,5 9-7-16,-4 12 0 0,4 3-1 15,-1-3 1 1,-3-1-2 0,-1-3-1-16,1-5 1 0,-1-3-4 0,1 0 0 0,-1-12-58 31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8:28:37.97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0E3EC6-D14C-4CA4-9D9A-7DDD176158EE}" emma:medium="tactile" emma:mode="ink">
          <msink:context xmlns:msink="http://schemas.microsoft.com/ink/2010/main" type="writingRegion" rotatedBoundingBox="1551,9834 3799,9692 3835,10260 1587,10402"/>
        </emma:interpretation>
      </emma:emma>
    </inkml:annotationXML>
    <inkml:traceGroup>
      <inkml:annotationXML>
        <emma:emma xmlns:emma="http://www.w3.org/2003/04/emma" version="1.0">
          <emma:interpretation id="{6C4244A4-74B3-42EE-844C-6231D2C26D9A}" emma:medium="tactile" emma:mode="ink">
            <msink:context xmlns:msink="http://schemas.microsoft.com/ink/2010/main" type="paragraph" rotatedBoundingBox="1551,9834 3799,9692 3835,10260 1587,104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BE0FE8-AD50-4921-9EF8-D08F0B8DC40C}" emma:medium="tactile" emma:mode="ink">
              <msink:context xmlns:msink="http://schemas.microsoft.com/ink/2010/main" type="line" rotatedBoundingBox="1551,9834 3799,9692 3835,10260 1587,10402"/>
            </emma:interpretation>
          </emma:emma>
        </inkml:annotationXML>
        <inkml:traceGroup>
          <inkml:annotationXML>
            <emma:emma xmlns:emma="http://www.w3.org/2003/04/emma" version="1.0">
              <emma:interpretation id="{D3455836-8AC4-43DA-9583-BEBCBB6DD226}" emma:medium="tactile" emma:mode="ink">
                <msink:context xmlns:msink="http://schemas.microsoft.com/ink/2010/main" type="inkWord" rotatedBoundingBox="1560,9975 2714,9902 2737,10268 1583,10340">
                  <msink:destinationLink direction="to" ref="{4E43AB2D-86E7-49ED-A248-CA1A4B4D7E32}"/>
                  <msink:destinationLink direction="from" ref="{4E43AB2D-86E7-49ED-A248-CA1A4B4D7E32}"/>
                  <msink:destinationLink direction="with" ref="{FF9E9318-EEF4-40AD-9256-3A6D627D5EEC}"/>
                </msink:context>
              </emma:interpretation>
              <emma:one-of disjunction-type="recognition" id="oneOf0">
                <emma:interpretation id="interp0" emma:lang="tr-TR" emma:confidence="0">
                  <emma:literal>nereye</emma:literal>
                </emma:interpretation>
                <emma:interpretation id="interp1" emma:lang="tr-TR" emma:confidence="0">
                  <emma:literal>Bereye</emma:literal>
                </emma:interpretation>
                <emma:interpretation id="interp2" emma:lang="tr-TR" emma:confidence="0">
                  <emma:literal>kereye</emma:literal>
                </emma:interpretation>
                <emma:interpretation id="interp3" emma:lang="tr-TR" emma:confidence="0">
                  <emma:literal>nereyi</emma:literal>
                </emma:interpretation>
                <emma:interpretation id="interp4" emma:lang="tr-TR" emma:confidence="0">
                  <emma:literal>nereyl</emma:literal>
                </emma:interpretation>
              </emma:one-of>
            </emma:emma>
          </inkml:annotationXML>
          <inkml:trace contextRef="#ctx0" brushRef="#br0">14 0 96 0,'0'3'35'0,"0"2"-27"0,0 6 0 0,0-3 0 0,0 3-7 16,0-1-1-16,0 4 0 15,-6 2 2-15,3 0 3 16,3-3 4-16,0-2 5 16,0 0 3-16,-6-3 0 15,6-3-1-15,0-2-2 16,0-3 1-16,0-3-8 16,0-2-6-16,6-3-2 0,-6-3-1 15,3-2 0-15,3-1 0 16,-3 1 0-16,6 2 0 0,-6 0-2 15,3 3 3-15,3 0 2 16,-6 6 0-16,6-1 2 16,0 6 2-16,-6 5 4 15,6 2-2-15,-6 6 1 0,3 0-5 16,-6 3 0-16,3 0-1 16,-3 0-2-16,0 0 3 15,6-3 0-15,-6-3-32 16,6-5-15-16,3-13-31 15</inkml:trace>
          <inkml:trace contextRef="#ctx0" brushRef="#br0" timeOffset="655.865">231 113 132 0,'0'0'49'0,"3"2"-38"0,3-2-5 15,-6 0-6-15,0 0-1 16,9 0 0-16,-6-2 1 16,6-1 0-16,-6-2 4 15,3-1 5-15,0-2-1 0,0 0 3 16,3 0 0-16,-6 0 3 16,0-3-7-16,-3 1-2 0,0-1 1 15,0 0-5-15,0 0-1 16,0 3 2-16,-3 3 1 15,0 2-10-15,3 9-5 0,-9 2-3 16,0 8 1-16,0 5 6 16,0 3 2-16,3 1 4 15,-3-4 3-15,9-2 0 16,0-1 2-16,0-1 7 16,9-4 5-16,-3-5-5 0,3-3-3 15,3 1-4-15,3-6 0 16,-6 0-15-16,12-3-7 15,-9-2-48 1,4-6-23-16,2-2 44 16</inkml:trace>
          <inkml:trace contextRef="#ctx0" brushRef="#br0" timeOffset="1116.6951">403 72 80 0,'-3'3'30'0,"9"0"-24"0,-3 2 2 0,-3-5-1 16,6 5-4-16,-6 1-2 15,3-1-3-15,-3-5 1 0,0 0 12 16,0 0 5-16,6 3 16 16,-6-3 7-16,0 0-7 15,0 0-4-15,0-3-14 16,-6 1-4-16,3-4-6 15,3-2-3-15,0 0 2 0,0 0-2 16,0-3 2-16,0 3-4 16,0 0-2-16,9 0-1 15,-6 0 0-15,6 0-8 16,0 0-3-16,0 0-23 16,3 0-8-16,3 0-22 15</inkml:trace>
          <inkml:trace contextRef="#ctx0" brushRef="#br0" timeOffset="1606.3456">656 24 76 0,'9'-11'30'0,"-3"6"-24"0,3-3 8 0,-9 5 3 0,3-2 0 16,-3 0-1-16,0-1 3 16,0 1 2-16,-3 0 2 15,3-1 1-15,-6 1-11 16,3 2-5-16,-6 0-5 15,3 6-11-15,0 5-5 0,-3 3 4 16,0 2 5-16,6 3 1 16,-6 0-1-16,9 3 3 15,0-3 0-15,0 0 5 16,3-2 5-16,3-6-3 0,6-3 2 0,-3-2-3 16,6-3 2-16,0-5-22 15,6-4-9-15,-5-1-50 16</inkml:trace>
          <inkml:trace contextRef="#ctx0" brushRef="#br0" timeOffset="2154.8375">807 35 156 0,'-12'11'60'0,"12"-6"-47"0,0 0-5 0,3 1-5 0,3 2 1 15,-6 0 2-15,6-3-5 32,0 0 0-32,3-2-1 15,3-3 0-15,6-3 2 0,-6-2 8 16,3-3 3-16,4-3-6 0,-1 1-4 0,-9-1 2 31,3 3 4-31,-3 0-5 0,0 2 0 16,-6 4 4-16,0-1 5 15,-3 14-1 1,-3 5-10-16,0 3-4 0,-3 7 1 16,3 4 2-16,-6 2 0 15,3 0 2-15,0-2-2 16,0-3-1-16,3-3-8 15,-6-5-3-15,6-6-34 0,-3-2-15 16,3-11-18 0</inkml:trace>
          <inkml:trace contextRef="#ctx0" brushRef="#br0" timeOffset="2611.4631">1060 48 140 0,'0'0'52'0,"0"-2"-41"0,0-1-4 15,3 3-5-15,6-3-2 16,-6-2 0-16,4-6 0 16,-1 0 0-16,0-2 0 15,3 0 4-15,-9-1 2 0,0 3 4 16,0 1 1 0,0 2 12-16,0 2 5 15,-6 4-12-15,0 2-4 16,-3 8-13-16,-1 5-1 15,1 3 0-15,0 3 3 16,0 0-2-16,3-1 0 16,3-1 1-16,0-4 0 15,6 0 2-15,3-2 1 0,6-3 1 16,6-2 2-16,7-4-21 16,2-2-9-16,3-2-63 15</inkml:trace>
        </inkml:traceGroup>
        <inkml:traceGroup>
          <inkml:annotationXML>
            <emma:emma xmlns:emma="http://www.w3.org/2003/04/emma" version="1.0">
              <emma:interpretation id="{5349456C-69B8-4E4B-BFF3-030DE3CC4237}" emma:medium="tactile" emma:mode="ink">
                <msink:context xmlns:msink="http://schemas.microsoft.com/ink/2010/main" type="inkWord" rotatedBoundingBox="2937,9746 3799,9692 3835,10260 2973,10315"/>
              </emma:interpretation>
              <emma:one-of disjunction-type="recognition" id="oneOf1">
                <emma:interpretation id="interp5" emma:lang="tr-TR" emma:confidence="0">
                  <emma:literal>gitti</emma:literal>
                </emma:interpretation>
                <emma:interpretation id="interp6" emma:lang="tr-TR" emma:confidence="0">
                  <emma:literal>gitti)</emma:literal>
                </emma:interpretation>
                <emma:interpretation id="interp7" emma:lang="tr-TR" emma:confidence="0">
                  <emma:literal>gittin</emma:literal>
                </emma:interpretation>
                <emma:interpretation id="interp8" emma:lang="tr-TR" emma:confidence="0">
                  <emma:literal>gitti.</emma:literal>
                </emma:interpretation>
                <emma:interpretation id="interp9" emma:lang="tr-TR" emma:confidence="0">
                  <emma:literal>gittim</emma:literal>
                </emma:interpretation>
              </emma:one-of>
            </emma:emma>
          </inkml:annotationXML>
          <inkml:trace contextRef="#ctx0" brushRef="#br0" timeOffset="3322.2615">1492 75 68 0,'6'-3'27'0,"-3"1"-21"0,3-1-1 0,0 3-3 0,-6 0-2 16,3-3 0-16,0 1-3 15,0-4 2-15,0 1 16 16,0 0 7-16,-3-1-4 16,6 4-3-16,-6-4-4 15,0 1-2-15,0-3-3 16,0 0-1-16,0-3-1 15,0 0 0-15,-6-2-2 0,3-1-2 16,0 1 1-16,0 0-1 0,0 2 2 16,0 3 1-16,-3 3 1 15,-3 5-7 1,-3 5 0-16,0 8-1 16,0 6-1-16,-1 3 4 15,4-1 0-15,0 3 1 0,9 0 0 16,-6 0 0-16,6 0-3 15,6-2 2-15,-3-3 1 16,3-1 0-16,0-1 0 16,1-1 0-16,2 0 0 15,-6-3 2-15,0 1-1 16,0-1-1-16,-3 0 1 0,0 1 1 16,0-1-1-16,-3 1 2 31,-3-4-2-31,0 4-1 15,-4-6 1-15,4 0 1 16,-3-6 3-16,-3 1 4 16,6-6-6-16,3-2-4 15,-3-3-5-15,3-3 1 0,3 3-13 16,3-2-5-16,3-1-32 16</inkml:trace>
          <inkml:trace contextRef="#ctx0" brushRef="#br0" timeOffset="3517.0821">1615 62 164 0,'-9'18'63'0,"3"-4"-49"0,3 7-4 0,3-10-5 15,-3 0-27-15,3-1-10 0,-6 1-33 32,3-3-11-32</inkml:trace>
          <inkml:trace contextRef="#ctx0" brushRef="#br0" timeOffset="3675.9144">1600-83 192 0,'0'0'74'0,"0"3"-58"0,6-3-19 0,-6 0-14 0,0 0-60 16,0 0-25-16</inkml:trace>
          <inkml:trace contextRef="#ctx0" brushRef="#br0" timeOffset="3936.755">1760-257 156 0,'0'26'60'0,"0"4"-47"0,0 13-1 0,0-19-2 16,0 3-9-16,0 2-1 15,0 3 0-15,0 1 0 16,0 1 0-16,-6-1-5 0,6-4 1 16,0-5-9-16,0-5-4 0,0-3-5 15,0-5-40 1,0-6-9-16</inkml:trace>
          <inkml:trace contextRef="#ctx0" brushRef="#br0" timeOffset="4121.9186">1700 5 156 0,'-3'3'57'0,"3"2"-44"0,3-5 3 0,-3 0-2 16,9 3-7-16,-6 0 1 16,6-1-14-16,0-2-5 15,0 0-24-15,0 0-10 16,3 0-14-16</inkml:trace>
          <inkml:trace contextRef="#ctx0" brushRef="#br0" timeOffset="4734.2546">1899-3 184 0,'0'0'68'0,"0"3"-52"0,3-3-5 15,-3 0-4-15,12 3-8 16,-9-1-2-16,3 1 2 15,3 2 0-15,3 1 1 16,-6 2-3-16,9 3 0 0,-6 2 2 16,0 3 0-16,3 0 1 0,-9 3 2 0,3 0-3 15,-3-1 0-15,1-2-4 16,-4 1-1-16,0-7-33 16,-4-2-49-1,4-10 13-15</inkml:trace>
          <inkml:trace contextRef="#ctx0" brushRef="#br0" timeOffset="4334.1772">1956-260 180 0,'-3'29'68'0,"3"-2"-52"0,-3 13-5 15,3-15-4-15,-3 4-6 16,0 6-1-16,3 0 1 16,-6 0 1-16,0-1-1 15,0-1-3-15,3-4 1 0,-6-5-19 16,9-5-9 0,-9-6-43-1</inkml:trace>
          <inkml:trace contextRef="#ctx0" brushRef="#br0" timeOffset="4749.8836">2007-80 248 0,'0'0'93'0,"4"2"-72"0,2-2-37 16,-6 0-20-16,3-5-60 0,6-6-23 15</inkml:trace>
          <inkml:trace contextRef="#ctx0" brushRef="#br0" timeOffset="5490.618">2149-244 192 0,'6'-5'71'0,"3"-1"-55"0,6 1-2 0,-9 2-6 0,4 1-6 15,-1-1-2-15,-3 0 1 16,0 3-1-16,0 3 0 16,0 2-3-16,-3 6 2 0,-3 5-1 15,0 3 0-15,-3 2 2 16,-3 1 2-16,0 2 8 15,0-5 5-15,0-1-1 0,3-2 2 16,-7 1-9-16,4-4-2 16,0-2-3-1,0-3-2-15,3 2-2 16,-6 1-1-16,3 0-1 16,0 0 3-16,0 2 2 0,3 0 2 15,0 1-6-15,3-1 0 16,3 1-28-16,6-1-9 15,-6-2-48 1</inkml:trace>
        </inkml:traceGroup>
      </inkml:traceGroup>
    </inkml:traceGroup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8:28:43.64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 12 264 0,'-3'3'101'0,"3"-3"-78"0,0-3-53 0,0 3-96 16,3-13-3-1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11:22.79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5B52267-3E33-4A3B-B689-74FD87087C6F}" emma:medium="tactile" emma:mode="ink">
          <msink:context xmlns:msink="http://schemas.microsoft.com/ink/2010/main" type="inkDrawing" rotatedBoundingBox="19683,2133 21024,2037 21026,2057 19685,2154" shapeName="Other"/>
        </emma:interpretation>
      </emma:emma>
    </inkml:annotationXML>
    <inkml:trace contextRef="#ctx0" brushRef="#br0">0 99 104 0,'17'0'38'0,"-1"-11"-29"0,17 7 8 16,-12 0 2-16,12 4-9 0,12-7-3 16,12 4-2-16,9-1-1 15,4-3 2-15,4-1 1 16,8 1-3-16,9 0-1 0,8-1 3 15,8 1-1-15,-9 3 0 16,-11-3 3-16,-9 3 5 16,-12 1-5-16,-9-1-2 15,-12 4-6-15,-7 0 0 0,-14 0-13 16,-3 0-7-16,-5 0-53 16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8:28:30.45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E43AB2D-86E7-49ED-A248-CA1A4B4D7E32}" emma:medium="tactile" emma:mode="ink">
          <msink:context xmlns:msink="http://schemas.microsoft.com/ink/2010/main" type="inkDrawing" rotatedBoundingBox="2039,10814 2256,10711 2351,10909 2135,11013" semanticType="callout" shapeName="Other">
            <msink:sourceLink direction="to" ref="{D3455836-8AC4-43DA-9583-BEBCBB6DD226}"/>
            <msink:sourceLink direction="from" ref="{D3455836-8AC4-43DA-9583-BEBCBB6DD226}"/>
          </msink:context>
        </emma:interpretation>
      </emma:emma>
    </inkml:annotationXML>
    <inkml:trace contextRef="#ctx0" brushRef="#br0">505 826 112 0,'-3'-3'44'0,"6"3"-35"0,-6 0 9 16,3 0 2-16,0 0-6 15,0 0 0-15,0 0 0 16,0-3 2-16,0 3-9 16,0 0 7-16,0 0 3 0,0 0-1 0,0 0 1 15,0 0-9-15,0 8-3 16,0 3-8-16,3 3 0 16,0 2 3-16,6 0 4 15,-6 0-1-15,4 0-2 16,-1 0 0-16,0 3 1 15,3-3-3-15,-6-3 0 16,0 1 3-16,0-4 1 0,0-2 3 16,0 0 3-16,-3-2-4 31,0-1-1-31,0-5 2 16,0 0 1-16,6 0 3 0,-3-2 1 15,3-4-5-15,0-2-2 16,3-3 0-16,3 1 0 0,3-4-2 15,-6 1-2-15,6-3 1 16,3 0-1-16,-9 0 2 16,3 2 1-16,0 1-4 15,0 2 1-15,-2 0 0 16,-1 3 2-16,-3 0-1 16,0 3 2-16,-6 0-55 15,-3-4-24-15,-6-4-31 16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8:28:28.43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9E9318-EEF4-40AD-9256-3A6D627D5EEC}" emma:medium="tactile" emma:mode="ink">
          <msink:context xmlns:msink="http://schemas.microsoft.com/ink/2010/main" type="inkDrawing" rotatedBoundingBox="2144,11081 2240,10311 2285,10317 2188,11087" semanticType="callout" shapeName="Other">
            <msink:sourceLink direction="with" ref="{D3455836-8AC4-43DA-9583-BEBCBB6DD226}"/>
          </msink:context>
        </emma:interpretation>
      </emma:emma>
    </inkml:annotationXML>
    <inkml:trace contextRef="#ctx0" brushRef="#br0">714 340 140 0,'0'0'52'0,"0"0"-41"0,0-2 4 0,0 2-1 0,0 0-7 16,-7 0 1-16,4 0 1 15,0 2 2-15,-3 1-5 16,3 3 5-16,-6 2 2 0,6 2-4 0,-6 9-1 16,3 3-4-16,3 4-1 15,-6 7 1-15,6 4 0 16,-3 6-2-16,3 5 1 16,3 0-2-16,-6 3 2 15,3 0 4-15,0 0 6 16,-3-5-3-16,3-1 0 15,3-2-4-15,-9-5-1 16,9-3-3-16,-6-6 1 16,3-5-2-16,0-5 2 15,3-5-4-15,0-4 0 0,0-4-21 32,-6-6-8-32,6-6-73 15</inkml:trace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8:32:42.952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1957D62-4151-4A12-979A-8DBDCC768CB0}" emma:medium="tactile" emma:mode="ink">
          <msink:context xmlns:msink="http://schemas.microsoft.com/ink/2010/main" type="inkDrawing" rotatedBoundingBox="2240,11387 2608,14266 691,14511 323,11631" semanticType="underline" shapeName="Other">
            <msink:sourceLink direction="with" ref="{E679A63D-B248-49C7-BEFD-5B5AFB2DF073}"/>
            <msink:sourceLink direction="with" ref="{A66B587C-DB23-4608-81B0-A6187296095D}"/>
          </msink:context>
        </emma:interpretation>
      </emma:emma>
    </inkml:annotationXML>
    <inkml:trace contextRef="#ctx0" brushRef="#br0">2026 2573 72 0,'-5'0'27'0,"5"0"-21"0,0 4-1 0,0-4-1 16,-5 5-3-16,0 4-1 15,0 0 1-15,-5 4 1 16,0 1 1-16,0-6 1 15,0 6 2-15,-5-5 3 16,5 4-2-16,-5 1 1 16,0-1-5-16,0-4 0 15,-1 4-3-15,-4 1-1 16,0-1 1-16,0 1 0 16,-5-1 0-16,0 0 2 0,-5 1-1 15,0-1-1-15,-1-4-2 16,1 0 1-16,-5 0-1 15,0-4-2-15,0 3 3 16,-6 1 0 0,1-4-4-16,0-5 1 15,0 0 0-15,-11 4-1 16,-4 1-3-16,-5-5-2 16,0 0 7-16,-1 0 6 15,6 0 5-15,0 0 3 0,-1-5-8 16,1 1-1-16,5-5-2 15,-1 0 0-15,1-4 0 16,-5-1 0-16,5 1 2 16,-1-1 3-16,1 1-2 15,5 0 0-15,5-5 5 16,-1 0 3-16,1-5-4 0,5-3 1 16,0-1 1-16,5-4 2 15,-1-5-1-15,6-4-1 16,0-5-3-16,0 0 1 15,5 1-4-15,0 3 0 0,5 1 1 16,0 0-5 0,0 0 1-16,0-5 4 15,4 5 2-15,1-5 0 16,0 0-1-16,5-4-1 0,0-4 0 16,0-5-2-16,5-10-2 15,0 6 1-15,0 4-1 16,5 4-3-16,0 5 2 15,0 0 1-15,5 0 2 16,0 0-1-16,1-1 2 0,-1 1-2 16,0 5-1-16,5-6 1 15,0 1 1-15,-5 0-1 16,5-4-1-16,0-1 1 16,0 5 1-16,0 0-3 15,0 4-2-15,0 5 2 16,0 4 2-16,1 0 0 0,-1 0-1 31,0 1-2-31,0 3 1 0,0 1 3 16,0 0 1-16,0 0-4 15,0-1 1-15,0-3 0 16,5-6 2-16,-5 6-3 16,0-1 0-16,1 5 1 15,-6-1 0-15,0 1 0 16,5 4 0-16,-5 5-3 15,0 0 2-15,0 4 1 16,-5 4 0-16,0 1-3 0,5-1 2 16,-5 5 1-16,0 1 0 15,0-1 0-15,0 0 0 16,0 0 0-16,0 4 0 0,0 1 0 16,0-5 0-16,0 4 0 15,0 1 0-15,0-1-3 16,0 1 2-16,-5 4-1 15,5-4 0-15,0 4 2 16,0-5 0-16,0 1-3 0,5-1 2 16,-10 5 1-16,11-4 2 31,-1 4-3-31,0-5 0 16,0 1 3-16,0-1 1 15,0 1-4-15,5-1 1 0,0 1 0 16,0-1 0-16,0 1 0 15,5-1 2-15,-5 1-1 16,0-1 2-16,-5 1-4 16,0 0-2-16,1-1 2 15,-1 5 0-15,0-4 1 0,5-1 2 16,-5 1-1-16,5 4-1 16,-5-5-2-16,5 1 1 15,-5 4 1-15,0-5 0 16,0 5 0-16,0-4 0 15,0 4 0-15,0 0 0 16,0-5 0 0,0 5 0-16,-10 0 0 15,10 0 2-15,1 0-3 16,-1 0 0-16,0 0-1 16,0 0 0-16,-10 0 2 0,10 0 2 15,-10 0-3-15,0 0 0 16,10 0 1-16,0 0 0 15,-10 0 0-15,0 0 2 16,0 0-1-16,10 0-1 16,-10 0 1-16,0 0 1 0,0 0-1 15,0 0 2-15,0 0-2 16,0 0 2-16,0 0-2 16,0 0-1-16,0 0 1 15,0 0 1-15,0 0-1 16,0 0-1-16,0 0-2 0,0 0 1 15,0 0 1-15,0 0 0 16,0 0-3-16,5-4 2 16,-5 4-1-16,0 0-2 15,0 0 0-15,0 0 3 16,0 0 2-16,0 0 2 16,0 0-4-16,0 0-1 15,-5-5 1 1,5 5 2-16,-5 0 0 15,5-4-1-15,0-1-2 16,0 5 1-16,-5 0 1 16,0 0 0-16,0 0-5 0,0 0-1 15,0 0 3-15,-5 0 1 16,0 0-1-16,0 0 2 16,0 0 1-16,5 0 0 0,-1 0 0 15,1 0 2-15,0 0-1 16,0 0-1-16,0 0 1 15,5 0 1 1,0 0-3-16,0 0 0 16,0-4 1-16,0 4 2 15,0 0-6-15,0 0-1 16,0 0-1-16,10 0 2 16,0 0-1-16,1 0 4 15,-1 0 0-15,0 0 3 16,5 0-1-16,0 0 2 0,0 0-4 15,0-4 0-15,5 4 1 16,0 0 2-16,-5 0-3 16,0 0 0-16,0-5 1 15,-5 5 2-15,1 0-1 16,-11 0-1-16,0 0 3 16,0 0 0-16,0 0 1 0,0 0 2 15,0 0 1-15,0 0 3 16,0 0-7-16,-5 5-4 15,-1 3 2-15,1 6 3 16,-5 4-3 0,0 4-3-16,0 0 1 15,0 1 0-15,5-1 1 16,0 0 2-16,0 1-8 16,0-5-1-16,0 0-56 15,5 8-34-15,-5-12 39 16</inkml:trace>
    <inkml:trace contextRef="#ctx0" brushRef="#br0" timeOffset="210913.1537">830 2615 48 0,'5'4'19'0,"0"1"-15"0,5-5 8 0,-5 4 2 16,5-4-3-16,0 0 1 16,0 0-5-16,5 0 1 15,0 0-3-15,0 0 2 16,5 0 0-16,1 0 1 15,-1-4-2-15,0-1-1 16,0 1-1-16,0 0 2 0,5-1-1 16,0 1 0-16,0-1-1 0,0-4 2 15,1 0-1-15,-1 0 0 16,0-4-3-16,5-5-2 16,-5-4 1-16,0-1-4 0,0 1 2 15,6 0 1-15,-1-5 0 16,-5 0-51-1,10 0-29-15,-10 0 33 16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8:32:52.325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8ADF69-FC14-4CB5-9E08-185BFD50F494}" emma:medium="tactile" emma:mode="ink">
          <msink:context xmlns:msink="http://schemas.microsoft.com/ink/2010/main" type="inkDrawing" rotatedBoundingBox="1794,12931 1799,12927 1801,12930 1795,12933" shapeName="Other"/>
        </emma:interpretation>
      </emma:emma>
    </inkml:annotationXML>
    <inkml:trace contextRef="#ctx0" brushRef="#br0">5-1 4 0,'-5'0'2'0,"5"4"-1"0,0-4-3 0,0 0 1 0</inkml:trace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8:32:51.494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679A63D-B248-49C7-BEFD-5B5AFB2DF073}" emma:medium="tactile" emma:mode="ink">
          <msink:context xmlns:msink="http://schemas.microsoft.com/ink/2010/main" type="inkDrawing" rotatedBoundingBox="735,13697 2555,11298 3460,11984 1640,14384" hotPoints="2743,11779 2112,13369 750,14403 1381,12814" semanticType="enclosure" shapeName="Ellipse">
            <msink:destinationLink direction="with" ref="{71957D62-4151-4A12-979A-8DBDCC768CB0}"/>
          </msink:context>
        </emma:interpretation>
      </emma:emma>
    </inkml:annotationXML>
    <inkml:trace contextRef="#ctx0" brushRef="#br0">146 910 12 0,'15'-36'5'0,"-5"23"-4"0,0-9 5 0,-5 13 3 15,1-5-3-15,-1 1 2 16,5-5-1-16,0-4 3 0,-5-1-3 15,0-8 1-15,5 0 4 16,-5-5 4-16,0 0 3 16,0-4 3-16,-5-5-3 15,0-4-2-15,0-4-3 16,-5-1 1-16,0 0-6 16,0 1-1-1,-5 4-4-15,0 4-3 16,-5 5 0-16,-6 4-8 0,-4 5-3 15,-10 4-30 1,-15 5-35-16,-21 13 17 16</inkml:trace>
    <inkml:trace contextRef="#ctx0" brushRef="#br0" timeOffset="1796.0366">16-46 36 0,'20'-13'16'0,"-10"13"-12"0,5-14 5 16,-5 10 2-16,0-5-4 16,5 0-2-16,0-5-5 15,5 1 0-15,0 0-2 16,5-1 0-16,1-4 2 15,-1 0 0-15,5 1 2 0,0-6 1 16,0-4 3-16,0-4 3 16,-5 0-4-16,1-5-3 15,-1 5-4-15,5 0 1 16,0-1 1-16,0 1 2 0,0 0-1 16,1-1-1-16,-1-3 3 15,-5 3 2-15,0 1 0 16,-5 0 0-16,0 0 1 15,0-1 3-15,0 1 0 16,-4 0 0-16,-1-1-5 16,0 1-1-16,0 0-1 15,0 0-2 1,-5 4-2-16,0 0-1 16,0 5 4-16,0-1 1 15,0 5 0-15,-5 1-2 16,0-1 1-16,5 0-1 0,0-5-3 15,0-3 2-15,0 3 3 16,0 5 1-16,0 1-4 16,1-1 1-16,-1 4-2 15,-5 1 0-15,0-1 0 16,0 5-2-16,0 1 3 0,0-1 2 16,0 4-2-16,-5 1 0 15,0-1 1 1,0 1 2-16,5-1-1 0,-5 1-1 0,0-1-2 15,0 1 1-15,0 4-6 16,0 0-3-16,0 0-3 16,-5 4 0-16,0 1 5 15,-5 4 2-15,0 0 6 16,0 0 2-16,-6 0 0 16,1 4-2-16,0 0-2 15,0-4 1-15,0 0-1 16,0 0 0-16,0 0 2 15,0 0 0-15,5-4 0 16,0-1 2-16,0-4-1 16,0 4 2-16,5-4 0 0,0 0 3 15,0 0 3-15,0 0 2 16,5 0-8-16,0-4-3 16,0 0-4-16,5-1 0 31,5-4 5-31,0 0 1 15,5-4-5-15,0-1 0 0,5 1 1 16,0-5 3-16,5 0 0 16,0 5 2-16,1-5-2 15,-6 5 2-15,0-1-2 16,0 5 2-16,-5 0 0 16,-5 0 3-16,0 5-3 15,-5 4 0-15,-5 0-1 16,0 0-2-16,5 9 1 15,0 4-1-15,0 1 0 16,-5 3 0-16,5-3 0 16,0 4 2-16,0-5-12 15,0 1-3-15,0-1-27 16,0 5-12-16</inkml:trace>
    <inkml:trace contextRef="#ctx0" brushRef="#br0" timeOffset="-330.0416">46-68 20 0,'-5'-5'11'0,"5"10"-9"0,-5-10 2 0,5 5 2 15,0 0-1-15,0 0 2 16,-5-4-4-16,0 4 0 15,0 0 1-15,0-5 0 0,-6 1 0 16,6-1 2-16,-5 1 3 16,0-1 2-16,0 1-3 15,0-1 0-15,-5 1-5 16,0-1-2-16,0 1-3 16,-5 4-1-1,0 0-1-15,0 0 3 16,-5 0 0-16,-1 0 1 15,1 0 0-15,0 4 0 16,0-4 0-16,5 5 0 16,-5-5 0-16,5 4 0 15,-5 1-3-15,4 4 2 16,-4 0-1-16,0 0 0 16,0 4 2-16,0 0 0 0,5 1 0 0,-5-1 2 15,5 1-3-15,-1-1-2 16,1 0 2-16,0 5 0 15,0 0 1-15,5 0 2 16,0 4-1-16,0 5-1 16,0 0-2-16,5 4-1 15,0 5-3-15,0 0 1 0,0 4 1 32,-1 0 2-32,1 0 1 15,0 1 1-15,0 3 0 16,5-3 2-16,0-1-3 15,-5-4 0-15,5-1 1 0,0-3 0 16,0 3-5-16,5 1-1 16,0-5 0-16,0 1 4 15,0-1-1-15,5 0-1 0,0 1 0 16,0-1 3-16,5 0 0 16,0 0 1-16,0-4-7 15,0 0-3-15,6 0 6 16,-1-5 1-16,5-4 3 15,0 0 2-15,0-5-3 16,5-4-2-16,5 0 2 0,0-4 0 16,1-5-2-16,-1 0 2 15,5 0-1-15,0 0-2 16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8:32:34.781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6B587C-DB23-4608-81B0-A6187296095D}" emma:medium="tactile" emma:mode="ink">
          <msink:context xmlns:msink="http://schemas.microsoft.com/ink/2010/main" type="inkDrawing" rotatedBoundingBox="1958,13481 3037,12766 3667,13717 2588,14432" hotPoints="3393,13519 2796,14115 2199,13519 2796,12922" semanticType="enclosure" shapeName="Circle">
            <msink:destinationLink direction="with" ref="{71957D62-4151-4A12-979A-8DBDCC768CB0}"/>
          </msink:context>
        </emma:interpretation>
      </emma:emma>
    </inkml:annotationXML>
    <inkml:trace contextRef="#ctx0" brushRef="#br0">1106 794 44 0,'5'-45'19'0,"-5"27"-15"0,5-8 6 16,0 12 1-16,-5-4-6 15,0-4-1-15,0-5-4 16,0-4-1-16,0 0-1 16,0-5 0-16,0 0 2 0,-5 0 2 15,0-4 8-15,0 4 5 16,0 5 4-16,-5-5 1 16,0 6-5-16,-5-1 1 15,5 0-5-15,-5-1 1 16,-5 5-9-16,0 1-4 15,0 3-3-15,0 5 3 16,-6 1 0-16,1-6 1 0,-5 5 0 16,-5 5-3-16,0 4 2 0,0 0-4 15,-6 5 1-15,1 4 2 16,0 0 1-16,0 4-2 16,0 0 2-16,-1 5 1 15,6 0 2-15,0 5-3 16,0-1 0-16,0 5-1 15,-1 0 0-15,1 0-3 0,5 4 1 16,0 0 0-16,0 5-1 16,5 5-3-1,-1-1-2-15,6 5 5 16,0-2 0-16,0 2 3 16,0 4 0-16,5 1 0 31,0 3-5-31,0 1 0 15,0 0-2-15,5-5 1 0,0 0-4 16,0 5-3-16,4-1 2 16,1 1 2-16,5 0-4 0,0 4-1 15,5 0 7-15,6-1 4 16</inkml:trace>
    <inkml:trace contextRef="#ctx0" brushRef="#br0" timeOffset="1384.2284">-45 843 16 0,'0'-4'8'0,"5"4"-6"0,-5 0 3 0,0 0 5 16,0 0-2 0,0 0 1-16,5 4-1 15,0 5 0-15,0 4-2 16,5 5-1-16,0 5-3 15,0 7-2-15,6 6 1 0,-1-1-1 16,5 1 0-16,5 0 0 16,10 0 8-16,0-5 5 0,0-9 0 15,6-4 2-15,4 0-6 16,0-5-3-16,10-8-1 16,1-1 1-16,-1-8 1 15,0-1 1-15,-4-3-2 16,-1-10 1-16,-5 0 2 15,-5-5 5-15,1 1-6 16,-6-5-2-16,-5-4-6 16,0 0-2-1,-10-1-41-15,0 6-19 16,5-6 12-16,1 2 8 16</inkml:trace>
    <inkml:trace contextRef="#ctx0" brushRef="#br0" timeOffset="270.5551">1106 954 88 0,'15'-75'33'0,"-15"35"-26"0,0-18-4 0,0 31-4 0,0-18-36 16,11-22-12-16</inkml:trace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8:37:01.699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69D636-C24A-4EDC-A550-EA5FB28F728A}" emma:medium="tactile" emma:mode="ink">
          <msink:context xmlns:msink="http://schemas.microsoft.com/ink/2010/main" type="inkDrawing" rotatedBoundingBox="987,18220 1813,16486 1866,16512 1040,18245" semanticType="callout" shapeName="Other">
            <msink:sourceLink direction="with" ref="{B1C26FC6-0D91-40B0-8796-DDFA91636800}"/>
          </msink:context>
        </emma:interpretation>
      </emma:emma>
    </inkml:annotationXML>
    <inkml:trace contextRef="#ctx0" brushRef="#br0">844-1 52 0,'-5'0'22'0,"5"4"-18"0,0-4 4 0,0 0 3 0,0 0-5 16,0 0-1-16,0 5 2 16,-5-1 2-16,0 1-2 15,5-1 1-15,-5 1-1 16,0-1 1-16,0 1-4 16,0 4-1-16,0 0 1 0,-5 4 2 15,0 0-3-15,-5 5 0 16,0 5-1-16,-5 3 1 15,0 6 0-15,-5 8 1 16,-1 9 0-16,1 5 0 16,-5 4-2-1,0 4 1-15,-5 5-2 16,-5 5-1-16,-1 13-2 16,1 0 1-16,0 9 1 15,5-5 0-15,-1 0-3 0,1-4 2 16,-5 5 1-16,5-10 2 15,5-9-1-15,5 1-1 16,-1-14 1-16,6-9 1 16,0-9-1-16,5-4 2 0,0-9-4 15,5-5 0-15,0-4 1 0,5 0 0 0,0-5 0 32,0-4 0-32,0 0 0 15,0-4-25 1,0-5-41-16,5 0 4 15</inkml:trace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8:36:48.963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AF97812-29AC-4F9C-B98A-DCB79C2C17DF}" emma:medium="tactile" emma:mode="ink">
          <msink:context xmlns:msink="http://schemas.microsoft.com/ink/2010/main" type="inkDrawing" rotatedBoundingBox="4593,16595 5260,17058 5252,17069 4586,16606" semanticType="callout" shapeName="Other">
            <msink:sourceLink direction="with" ref="{052EEE7C-19D7-4DD6-B3EF-6C1A50555E2B}"/>
          </msink:context>
        </emma:interpretation>
      </emma:emma>
    </inkml:annotationXML>
    <inkml:trace contextRef="#ctx0" brushRef="#br0">0 0 40 0,'0'0'16'0,"0"0"-12"0,0 0-2 0,0 0 0 15,0 0-2-15,0 0 0 16,0 0 0-16,0 0 0 15,10 4 0-15,0 1 2 16,0-1 1-16,0 5 3 16,5 0 1-16,5 4 3 15,6 1-5-15,4 4-1 16,0 4-4-16,0 0-1 16,5 1 5-16,0-1 5 15,1 5 6-15,4 0 3 16,0 0-5-16,-5-1 0 15,0-3-2-15,-4-1 1 16,-1 0 0-16,-5-4 0 0,-5-4-4 31,0-1 0-31,-5 0-5 16,0 1 0-16,-5-5 1 0,0 0-2 16,0-5-2-16,-10-4-10 15,5 5-4-15,0-1-44 16,6 5-25-16,4 0 35 15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8:36:50.012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813CFC-1A58-4D6F-8215-9A9CAF1412EA}" emma:medium="tactile" emma:mode="ink">
          <msink:context xmlns:msink="http://schemas.microsoft.com/ink/2010/main" type="writingRegion" rotatedBoundingBox="5519,17395 6291,17383 6298,17824 5526,17836"/>
        </emma:interpretation>
      </emma:emma>
    </inkml:annotationXML>
    <inkml:traceGroup>
      <inkml:annotationXML>
        <emma:emma xmlns:emma="http://www.w3.org/2003/04/emma" version="1.0">
          <emma:interpretation id="{2A1CEC51-A3CF-44CA-A048-090FF70F708D}" emma:medium="tactile" emma:mode="ink">
            <msink:context xmlns:msink="http://schemas.microsoft.com/ink/2010/main" type="paragraph" rotatedBoundingBox="5519,17395 6291,17383 6298,17824 5526,178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5763FF-CA39-448C-B664-16C29E929888}" emma:medium="tactile" emma:mode="ink">
              <msink:context xmlns:msink="http://schemas.microsoft.com/ink/2010/main" type="line" rotatedBoundingBox="5519,17395 6291,17383 6298,17824 5526,17836"/>
            </emma:interpretation>
          </emma:emma>
        </inkml:annotationXML>
        <inkml:traceGroup>
          <inkml:annotationXML>
            <emma:emma xmlns:emma="http://www.w3.org/2003/04/emma" version="1.0">
              <emma:interpretation id="{052EEE7C-19D7-4DD6-B3EF-6C1A50555E2B}" emma:medium="tactile" emma:mode="ink">
                <msink:context xmlns:msink="http://schemas.microsoft.com/ink/2010/main" type="inkWord" rotatedBoundingBox="5519,17395 6291,17383 6298,17824 5526,17836">
                  <msink:destinationLink direction="with" ref="{4AF97812-29AC-4F9C-B98A-DCB79C2C17DF}"/>
                </msink:context>
              </emma:interpretation>
              <emma:one-of disjunction-type="recognition" id="oneOf0">
                <emma:interpretation id="interp0" emma:lang="tr-TR" emma:confidence="0">
                  <emma:literal>"</emma:literal>
                </emma:interpretation>
                <emma:interpretation id="interp1" emma:lang="tr-TR" emma:confidence="0">
                  <emma:literal>T 2</emma:literal>
                </emma:interpretation>
                <emma:interpretation id="interp2" emma:lang="tr-TR" emma:confidence="0">
                  <emma:literal>M</emma:literal>
                </emma:interpretation>
                <emma:interpretation id="interp3" emma:lang="tr-TR" emma:confidence="0">
                  <emma:literal>n</emma:literal>
                </emma:interpretation>
                <emma:interpretation id="interp4" emma:lang="tr-TR" emma:confidence="0">
                  <emma:literal>N</emma:literal>
                </emma:interpretation>
              </emma:one-of>
            </emma:emma>
          </inkml:annotationXML>
          <inkml:trace contextRef="#ctx0" brushRef="#br0">8 99 116 0,'-10'-5'44'0,"10"1"-35"0,0 4 9 0,0 0 2 16,0 0-6-16,0 0 0 15,0 0 3-15,0 0 1 16,0 0-9-16,5 0 1 0,5-5 3 16,5 1-5-1,5-1 0-15,0-4-2 16,1 0 1-16,-1 0-6 15,5 0-1-15,-5 1-5 16,0-1 1-16,0 4-22 16,0-4-11-16,0 0-44 15</inkml:trace>
          <inkml:trace contextRef="#ctx0" brushRef="#br0" timeOffset="-293.3288">149 45 84 0,'-5'-9'33'0,"5"0"-26"0,-5 5 5 0,5-1 2 15,0 5-2-15,0-4 1 16,0-1-1-16,-5 5 2 15,5 0-7-15,-5 9-2 16,0 5-3-16,0 12 1 0,0 10-2 16,0 9-3-16,0 4 1 0,5 0 5 31,0-4 2-31,0-5-2 16,0-4-1-16,0-9-3 15,0-5-3-15,0-9-20 16,0 1-50-16,0-5-1 15</inkml:trace>
          <inkml:trace contextRef="#ctx0" brushRef="#br0" timeOffset="449.7125">440 85 184 0,'0'-9'68'0,"0"5"-52"0,5-10-1 0,6 10-1 16,-1-5-10-16,5 0 0 16,0-4-4-16,0 4-1 15,0 4 1-15,0 1-3 0,-5 4 0 16,0 4-9-16,0 5-5 15,-5 9 6-15,-5 9 6 16,-5 4 4-16,0 0 1 0,0 1 6 31,5-6 4-31,0-3-1 16,0-5 0-16,5 0 1 16,5-10 4-16,10-3-8 15,10-5-1-15,11-9-23 16,4-9-8-16,15-9-58 15</inkml:trace>
        </inkml:traceGroup>
      </inkml:traceGroup>
    </inkml:traceGroup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8:37:04.278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DD348A-8333-4DA1-B45F-053FAD9DCB0A}" emma:medium="tactile" emma:mode="ink">
          <msink:context xmlns:msink="http://schemas.microsoft.com/ink/2010/main" type="writingRegion" rotatedBoundingBox="745,18340 1459,18340 1459,18804 745,18804"/>
        </emma:interpretation>
      </emma:emma>
    </inkml:annotationXML>
    <inkml:traceGroup>
      <inkml:annotationXML>
        <emma:emma xmlns:emma="http://www.w3.org/2003/04/emma" version="1.0">
          <emma:interpretation id="{981365AF-264C-4B03-A3C1-4FB79AC89DCF}" emma:medium="tactile" emma:mode="ink">
            <msink:context xmlns:msink="http://schemas.microsoft.com/ink/2010/main" type="paragraph" rotatedBoundingBox="745,18340 1459,18340 1459,18804 745,188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EA0802-6C4A-4165-8564-16C981C11102}" emma:medium="tactile" emma:mode="ink">
              <msink:context xmlns:msink="http://schemas.microsoft.com/ink/2010/main" type="line" rotatedBoundingBox="745,18340 1459,18340 1459,18804 745,18804"/>
            </emma:interpretation>
          </emma:emma>
        </inkml:annotationXML>
        <inkml:traceGroup>
          <inkml:annotationXML>
            <emma:emma xmlns:emma="http://www.w3.org/2003/04/emma" version="1.0">
              <emma:interpretation id="{B1C26FC6-0D91-40B0-8796-DDFA91636800}" emma:medium="tactile" emma:mode="ink">
                <msink:context xmlns:msink="http://schemas.microsoft.com/ink/2010/main" type="inkWord" rotatedBoundingBox="745,18340 1459,18340 1459,18804 745,18804">
                  <msink:destinationLink direction="with" ref="{EC69D636-C24A-4EDC-A550-EA5FB28F728A}"/>
                </msink:context>
              </emma:interpretation>
              <emma:one-of disjunction-type="recognition" id="oneOf0">
                <emma:interpretation id="interp0" emma:lang="tr-TR" emma:confidence="0">
                  <emma:literal>N</emma:literal>
                </emma:interpretation>
                <emma:interpretation id="interp1" emma:lang="tr-TR" emma:confidence="0">
                  <emma:literal>T 1</emma:literal>
                </emma:interpretation>
                <emma:interpretation id="interp2" emma:lang="tr-TR" emma:confidence="0">
                  <emma:literal>T A</emma:literal>
                </emma:interpretation>
                <emma:interpretation id="interp3" emma:lang="tr-TR" emma:confidence="0">
                  <emma:literal>İ</emma:literal>
                </emma:interpretation>
                <emma:interpretation id="interp4" emma:lang="tr-TR" emma:confidence="0">
                  <emma:literal>T t</emma:literal>
                </emma:interpretation>
              </emma:one-of>
            </emma:emma>
          </inkml:annotationXML>
          <inkml:trace contextRef="#ctx0" brushRef="#br0">5 89 180 0,'-5'-4'68'0,"5"-1"-52"0,5 1-8 0,5 0-6 16,5-1-6-16,1-4 3 16,4 0 0-16,0 0 1 15,0 0 0-15,5 0 0 0,0 0 0 16,0 5-18-16,-5 0-8 16,1-1-41-1</inkml:trace>
          <inkml:trace contextRef="#ctx0" brushRef="#br0" timeOffset="-1">121 27 136 0,'-5'-5'52'0,"10"5"-41"0,-10 5 2 16,5-5 0-16,0 0-11 15,5 9-1-15,-5 4-3 16,0 10 0-16,0 8 2 15,0 9 2-15,0 5 1 0,5-1-1 0,-5 1-2 16,0 0 1-16,0-9-1 16,0-10 0-16,0-3 2 15,0-5-1-15,0-5-1 16,0 0-90 15,0-17 12-31</inkml:trace>
          <inkml:trace contextRef="#ctx0" brushRef="#br0" timeOffset="1">423 250 156 0,'-5'-4'60'0,"5"4"-47"0,0-9 6 16,0 4-2-16,5-4-10 16,0-4-4-16,0-5-5 15,5-9-1-15,0-4 2 16,0 0 2-16,-5 0 2 0,5 4-4 15,-5 4 1-15,0 6 2 0,0 8 1 16,0 9-1-16,0 9 1 16,0 13-2-16,0 5-1 15,0 8 1-15,0 1-1 16,-5 0 2-16,10-5 1 16,-5 0-1-16,0 1-2 15,0-5-13-15,0-5-4 16,0 0-20-1,0-8-48-15,0-1 8 0</inkml:trace>
          <inkml:trace contextRef="#ctx0" brushRef="#br0" timeOffset="2">443 460 192 0,'0'0'71'0,"0"0"-55"0,0 0-2 15,0 0-4-15,5 0-7 0,5-4-2 16,5-1 0-16,5 1-1 16,5-5 0-16,10-4-3 0,0-1 0 15,6-4-27-15,-1-4-10 16,5 0-35 15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10:45.53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0B65DBC6-D9D4-4281-A1E4-4A2B1EFE9D02}" emma:medium="tactile" emma:mode="ink">
          <msink:context xmlns:msink="http://schemas.microsoft.com/ink/2010/main" type="inkDrawing" rotatedBoundingBox="20822,6862 20972,7684 20199,7826 20049,7004" semanticType="verticalRange" shapeName="Other">
            <msink:sourceLink direction="with" ref="{6244E8AA-7098-408E-ACDD-8405C3F95055}"/>
          </msink:context>
        </emma:interpretation>
      </emma:emma>
    </inkml:annotationXML>
    <inkml:trace contextRef="#ctx0" brushRef="#br0">356 18 224 0,'0'0'85'0,"9"7"-66"0,7 1 14 0,-8-1 2 16,9 4-7-16,3 7-2 15,5 8-6-15,4 3-2 0,0 7-10 16,-1 8 4-16,5 4 3 0,0 3-1 16,4 0 0-16,-4 0-4 15,-4-3-1-15,-4 0-3 16,-1-5-1-16,-3-10-3 15,-5-3-2-15,-3-5-2 16,-1-3-1-16,-4-7-16 16,-4 3-7-16,-4-3-42 15,-4-4-17-15,0 0-41 16</inkml:trace>
    <inkml:trace contextRef="#ctx0" brushRef="#br0" timeOffset="343.6085">48 808 180 0,'16'0'68'0,"5"0"-52"0,12 0 17 0,-17 0 6 16,9 0-2-16,8-4 0 0,8 4-14 15,12-4-4-15,9 1-11 16,0-1 4-16,4 0 1 0,-5 1 0 16,-3-1 0-16,-9 4-3 15,-8 0-1-15,-4 0-8 16,-8 0 0-16,-8 0-1 15,-5 0 0-15,-3 0-58 16,-1 0-23-16,0 0-49 16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3:29:13.044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149885-B0A3-49FC-BE5A-726DD460BF28}" emma:medium="tactile" emma:mode="ink">
          <msink:context xmlns:msink="http://schemas.microsoft.com/ink/2010/main" type="writingRegion" rotatedBoundingBox="7248,9024 9000,9050 8992,9628 7239,9602"/>
        </emma:interpretation>
      </emma:emma>
    </inkml:annotationXML>
    <inkml:traceGroup>
      <inkml:annotationXML>
        <emma:emma xmlns:emma="http://www.w3.org/2003/04/emma" version="1.0">
          <emma:interpretation id="{FD681282-2D6B-46CE-B352-51E629B609F6}" emma:medium="tactile" emma:mode="ink">
            <msink:context xmlns:msink="http://schemas.microsoft.com/ink/2010/main" type="paragraph" rotatedBoundingBox="7248,9024 9000,9050 8992,9628 7239,96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9EAA06-B542-442F-8AFA-2A3FCD3A0F0B}" emma:medium="tactile" emma:mode="ink">
              <msink:context xmlns:msink="http://schemas.microsoft.com/ink/2010/main" type="line" rotatedBoundingBox="7248,9024 9000,9050 8992,9628 7239,9602"/>
            </emma:interpretation>
          </emma:emma>
        </inkml:annotationXML>
        <inkml:traceGroup>
          <inkml:annotationXML>
            <emma:emma xmlns:emma="http://www.w3.org/2003/04/emma" version="1.0">
              <emma:interpretation id="{94CF82F8-2E43-4B08-9043-97867EB2A826}" emma:medium="tactile" emma:mode="ink">
                <msink:context xmlns:msink="http://schemas.microsoft.com/ink/2010/main" type="inkWord" rotatedBoundingBox="7248,9024 9000,9050 8992,9628 7239,9602">
                  <msink:destinationLink direction="with" ref="{24E90CED-5714-45F8-96D2-2041580E8637}"/>
                </msink:context>
              </emma:interpretation>
              <emma:one-of disjunction-type="recognition" id="oneOf0">
                <emma:interpretation id="interp0" emma:lang="tr-TR" emma:confidence="0">
                  <emma:literal>İTMEZ:)</emma:literal>
                </emma:interpretation>
                <emma:interpretation id="interp1" emma:lang="tr-TR" emma:confidence="0">
                  <emma:literal>İTELE:)</emma:literal>
                </emma:interpretation>
                <emma:interpretation id="interp2" emma:lang="tr-TR" emma:confidence="0">
                  <emma:literal>İTELİ:)</emma:literal>
                </emma:interpretation>
                <emma:interpretation id="interp3" emma:lang="tr-TR" emma:confidence="0">
                  <emma:literal>İTMELİ:)</emma:literal>
                </emma:interpretation>
                <emma:interpretation id="interp4" emma:lang="tr-TR" emma:confidence="0">
                  <emma:literal>İTEGEL:)</emma:literal>
                </emma:interpretation>
              </emma:one-of>
            </emma:emma>
          </inkml:annotationXML>
          <inkml:trace contextRef="#ctx0" brushRef="#br0">1 27 44 0,'-3'-14'19'0,"6"9"-15"0,0 2 8 0,0-2 4 0,0 5-2 16,0 0 0-16,3 5 9 16,0-2 5-16,-3 10-10 15,0 11-3-15,0 3-9 16,0 8-2-16,0 5-4 16,0 3-1-16,3-3 1 15,0 3-3-15,0 0 2 0,0-8-4 0,0-3-1 16,0-8-22-1,0-2-37-15,3-9 5 16</inkml:trace>
          <inkml:trace contextRef="#ctx0" brushRef="#br0" timeOffset="22765.9817">152 104 160 0,'0'0'60'0,"6"3"-47"0,3 0-3 0,-3-3-3 16,3 0 0-16,6 0 4 15,3 0-6-15,3-3-1 16,3 0-2-16,3-2 3 0,1 0 4 16,-1-1-5-16,3 1 0 15,-3 2-2-15,0-2-2 16,-3-1 1-16,-3 4 1 15,-2-1-32-15,-7 0-12 16</inkml:trace>
          <inkml:trace contextRef="#ctx0" brushRef="#br0" timeOffset="22077.693">254 56 108 0,'-3'-3'41'0,"3"3"-32"0,0 3 0 0,0 2-3 16,0 3 4-16,-3 3 4 15,0 8-1-15,-3 2 2 16,0 6-6-16,3 0-1 15,0 2-4-15,-3 1-3 0,3-3 0 16,0 0-1-16,0-3 0 16,0-3 2-16,3-2 1 0,0-3-1 15,0-3-2-15,0-2-24 16,0-3-11-16,0-8-29 16</inkml:trace>
          <inkml:trace contextRef="#ctx0" brushRef="#br0" timeOffset="22392.3258">378 40 176 0,'0'8'68'0,"3"3"-52"0,0 10 6 0,-3-7-1 15,0 4-13-15,0 4-4 16,0 2-3-16,0 0 1 16,0-3-1-16,0-2-1 0,0 3 1 15,0-6-6-15,0 0 1 16,0-3-22-16,0-2-8 15,0 0-43 1,-3-3-19-16,0 2 49 0</inkml:trace>
          <inkml:trace contextRef="#ctx0" brushRef="#br0" timeOffset="23767.2672">767-14 80 0,'0'-8'33'0,"0"6"-26"0,0-1 14 15,0 3 6-15,0 0-13 16,-3 0-2-16,-3 5-8 16,-3 3-3-16,-3 6 2 15,-6 7 2-15,0 6 2 16,0 5 1-16,-1 6-2 16,4-3-1-16,3-1-3 15,6-1 3-15,3-4 4 0,6-2-5 16,3 0-2-16,6-1-1 15,0-7 1-15,1-3-12 16,-1 0-3-16,0-5-56 16</inkml:trace>
          <inkml:trace contextRef="#ctx0" brushRef="#br0" timeOffset="24357.2735">797 120 148 0,'-6'-2'57'0,"9"2"-44"0,0 0-1 0,0 0-3 16,3 0 3-16,3 0 2 16,3 0-3-16,0-6 1 15,4 4-7-15,-1-1-3 0,0-2 1 16,0-1-2-16,0 1-1 0,-3 0-2 16,0-1 1-16,-3 1-21 15,-3 2-8-15,-3 0-45 16</inkml:trace>
          <inkml:trace contextRef="#ctx0" brushRef="#br0" timeOffset="24102.642">836 110 152 0,'-3'0'57'0,"6"8"-44"0,-3 0 3 15,0 0-2-15,-3 5-7 16,0 3 1-16,0 0-5 16,0 3 0-16,0 3-1 15,-3-4-4-15,3-2-1 0,0 1 2 16,0-1 0-16,0-6-8 16,0 1-4-16,3-3-51 15,0-3-29 1,3-7 41-16</inkml:trace>
          <inkml:trace contextRef="#ctx0" brushRef="#br0" timeOffset="24533.5721">809 220 176 0,'12'-3'68'0,"0"3"-52"0,6-8-3 15,-8 5-3-15,2 0-7 16,3 1 0-16,3-1-21 0,0-2-8 16,-3 2-49-16,0-2-19 15</inkml:trace>
          <inkml:trace contextRef="#ctx0" brushRef="#br0" timeOffset="24998.4057">1063 72 196 0,'3'-11'74'0,"6"9"-58"0,9-4 1 16,-12 6-3-16,0 0-10 31,0 0 0-31,0 3-4 16,0 2-3-16,-3 3 2 15,-3 3-5-15,0 3 0 0,-6 2 0 16,-3 5 4-16,0-5-1 15,-3 6 1-15,-3-1 2 16,3-5 2-16,0-2 3 0,3-4 2 16,2 4 5-16,1-9 3 15,6 0 0-15,0-5 1 16,6-2-6-16,4 2-4 16,5-3-6-16,0 3 0 15,3-3-20-15,3 3-9 16,-3 0-51-1,3 0-43-15,6-2 46 16</inkml:trace>
          <inkml:trace contextRef="#ctx0" brushRef="#br0" timeOffset="26272.8763">1235 265 160 0,'3'-5'63'0,"3"2"-49"0,0-2-6 15,-3 5-5 1,0 0-47-16,3 0-18 16,0-3 7-16,0 0 4 15</inkml:trace>
          <inkml:trace contextRef="#ctx0" brushRef="#br0" timeOffset="26337.0056">1385 220 164 0,'0'-3'63'0,"3"3"-49"0,0 0-2 16,-3 0-2-16,0 0-80 0,3 0-34 0</inkml:trace>
          <inkml:trace contextRef="#ctx0" brushRef="#br0" timeOffset="26455.4528">1572 182 196 0,'3'-3'74'0,"-3"1"-58"0,3 2-39 0,-3 0-23 16,0 2-28-16,-3-4-7 15</inkml:trace>
          <inkml:trace contextRef="#ctx0" brushRef="#br0" timeOffset="26925.5726">1696-110 144 0,'3'0'55'0,"3"2"-43"0,3 7-3 0,-3-1-3 15,3 5-1-15,-3 6 2 16,0 10 1-16,0 6 0 15,-3 0-4-15,-3 5-1 0,-3 3 3 16,-3-3-5-16,-6-2-1 16,-3-3-16-16,0-3-4 15,-12-3-50 1</inkml:trace>
          <inkml:trace contextRef="#ctx0" brushRef="#br0" timeOffset="360826.0163">55 121 40 0,'0'-8'16'0,"0"2"-12"0,0 1 9 15,3 2 5-15,-3-2 7 16,0 0 7-16,0-3-13 0,0 0-3 16,0 0-1-16,0 0 0 15,0-1-2-15,-3 1 2 16,3 0-4-16,-3 0-1 15,0-2-6-15,0-1 2 0,3-2 3 16,0-1-5-16,0 1 0 16,0-1-2-16,0 1-2 15,0-1-2-15,0 1 1 16,0 0-26-16,3-1-11 16,3-5-34-1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3:30:59.909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44A06CA-3F73-43B6-AB23-202609A3A7AF}" emma:medium="tactile" emma:mode="ink">
          <msink:context xmlns:msink="http://schemas.microsoft.com/ink/2010/main" type="inkDrawing"/>
        </emma:interpretation>
      </emma:emma>
    </inkml:annotationXML>
    <inkml:trace contextRef="#ctx0" brushRef="#br0">0 247 72 0,'6'-6'30'0,"-3"1"-24"0,0-3 6 0,0 5 2 15,0-2-2-15,0-6 3 0,0 6-4 16,0-3 1-16,-3 0-5 16,0 0-2-16,3-3-2 15,3 3-3-15,-6 0-2 16,0 0 1-16,0 0 1 16,0 2 2-16,0 1-3 15,3 2 0-15,0 1 1 16,0-1 2-16,1 0-1 15,2 1-1-15,0-1 1 16,3 0-1-16,0 1-3 16,0-1 0-16,3 0 2 0,0 3 0 15,0-2 1-15,3 2 0 16,0-3-3 0,3 0 2-16,0 3 1 0,3 0 0 15,0 0 0-15,1 0 0 16,2 0-3-16,3 0 2 15,-3 3 1-15,0-3 0 16,3 0-3-16,0 0 2 16,1 0 3-16,-1-3 3 15,6 1-2-15,-3-1-2 16,3 0-3-16,-3 0 1 16,4-2 3-16,-4 2 1 15,0 1-4-15,0-1 1 16,3 0 0-16,-3 1 0 15,-2-4 0-15,-1 4 0 0,0-4 2 16,-3 4 1-16,0-1-1 16,-3 0-2-16,0 1 1 15,0 2 1-15,4 0-1 16,-1 0-1-16,0 0 1 16,0 0 1-16,0 0-1 15,0 0-1-15,0 0 1 0,1 0 1 16,-1 0 3-16,3 0-2 15,0-3 0-15,-3 0-1 16,3 1-2-16,-3-1 1 16,3 0-1-16,1 0 0 15,-1 1 0-15,0-1 0 0,3 0 0 16,0 1 0-16,0 2 0 16,-2 0 0-16,-1 0 0 15,3 0-3-15,0 2 2 16,0 1 3-16,-3 0 1 15,0-3-4-15,1 0-1 16,-1 0 3-16,3-3 1 16,0 0-3-16,3 1 1 15,0-1-2-15,1 0 0 16,-1 3 2-16,-3 0 2 16,0 0-1-16,6 0-1 15,1 0 1-15,-4 0-1 16,-3 0-3-16,-3 0 0 0,-3 0-1 15,0 0 3-15,-3 3 0 16,-3 0 3-16,-2 2-1 16,-7 3-1-16,0 3 1 15,-3 2-1-15,0 6 0 16,-3 5 2-16,-3 0-1 16,0 3 2-16,3 0-4 15,-3-3-2-15,3 0-29 16,3-5-42-1,6-6 12-15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3:31:00.856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85D93A-C084-46C8-BAA0-31E9D6F9C6A3}" emma:medium="tactile" emma:mode="ink">
          <msink:context xmlns:msink="http://schemas.microsoft.com/ink/2010/main" type="inkDrawing"/>
        </emma:interpretation>
      </emma:emma>
    </inkml:annotationXML>
    <inkml:trace contextRef="#ctx0" brushRef="#br0">27 10 148 0,'-7'-8'55'0,"7"6"-43"0,0 2-3 15,0 0-5-15,0 0-9 16,0 5 1-16,0 6 6 0,-3 2 4 15,0 6-3-15,0 5-2 0,0 3 0 16,0 0-1-16,0 0 0 16,3-1-7-16,0-1 0 15,-3-4-28 1,3 0-38-16,0-7 12 16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3:31:01.189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4BAA82A-4FB2-420D-AED9-06F9DEEC75CE}" emma:medium="tactile" emma:mode="ink">
          <msink:context xmlns:msink="http://schemas.microsoft.com/ink/2010/main" type="inkDrawing"/>
        </emma:interpretation>
      </emma:emma>
    </inkml:annotationXML>
    <inkml:trace contextRef="#ctx0" brushRef="#br0">0 70 96 0,'18'-11'35'0,"-6"6"-27"0,3-3 9 0,-6 5 2 15,3-2-3 1,3-1 3-16,0 1-8 0,3-3-4 15,4 3-7-15,-1-1-2 16,-3 1-61-16,0 2-25 16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3:31:04.938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DB7700F-0837-4214-B8E8-9DDD4E9C5BC3}" emma:medium="tactile" emma:mode="ink">
          <msink:context xmlns:msink="http://schemas.microsoft.com/ink/2010/main" type="inkDrawing"/>
        </emma:interpretation>
      </emma:emma>
    </inkml:annotationXML>
    <inkml:trace contextRef="#ctx0" brushRef="#br0">18 214 88 0,'0'-3'35'0,"0"3"-27"0,0-3-4 0,0 3-5 16,0-2 2-16,0-1 1 15,-3-2 4-15,0-3 1 16,0 0-3-16,0 0-1 16,0-3-1-16,0 0 1 15,3 0 2-15,0 1 2 0,0-1-1 16,3 3 1-16,0 0-4 15,0 2-2-15,3 1 0 16,0 0-1-16,0-1 0 16,3 4 0-16,3 2 2 15,3 0 1-15,3 0 1 16,0 0 2-16,6 0-3 16,3-3-2-16,4 0 0 15,5 3 1-15,0 0-1 16,0 0 2-16,3-2 0 0,4-1-1 15,-1 0 1-15,0-2 0 16,3 0 1-16,1-1-5 16,-1 3 1-16,0 1 0 15,0-1 0-15,1 0 2 16,-1 3 1-16,-3 0-1 16,0 0-2-16,-3 0-2 0,1-2-1 15,2 2 6-15,3-3 3 16,-3 0 3-16,1 3 2 15,-1 0-3-15,0 0-3 16,0-2-5-16,1 2-2 16,-4-3 3-16,0 0 1 15,-3 1-5-15,0 2 0 16,1 0 3-16,-4 0 2 16,0 0 0-16,0 0-2 15,3 0-2-15,-3 0 1 16,1-3 3-16,-4 3 1 0,3 0-1 15,-3 0-2-15,-3-3 1 16,3 1 1-16,-5-1-3 16,-1 0 0-16,-3 1 1 15,-3 2 2-15,-3 0-3 16,-3 0-2-16,-3 2 2 16,0 4 2-16,-3-1 0 15,0 3-1-15,-3 3-2 16,0-1 1-16,0 4-10 15,0-1-5-15,0 1-47 16,0-1-30 0,0-5 39-16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3:35:16.736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B1EC126-4CFD-4008-B06B-F2C90E944637}" emma:medium="tactile" emma:mode="ink">
          <msink:context xmlns:msink="http://schemas.microsoft.com/ink/2010/main" type="inkDrawing" rotatedBoundingBox="7332,9644 9321,9526 9328,9653 7339,9770" semanticType="underline" shapeName="Other">
            <msink:destinationLink direction="with" ref="{24E90CED-5714-45F8-96D2-2041580E8637}"/>
          </msink:context>
        </emma:interpretation>
      </emma:emma>
    </inkml:annotationXML>
    <inkml:trace contextRef="#ctx0" brushRef="#br0">0 182 132 0,'3'0'49'0,"0"0"-38"0,0 3 4 16,-3-3 0-16,6 3-3 0,0-1 3 16,4 1-4-16,-1 0 1 15,3-1-7-15,0 1 1 16,3 0 4-16,3-3-2 0,3 0 3 16,3 0-2-16,0 0 0 15,3 2-5-15,4 1-1 16,-1 0 1-16,0-1 2 15,0-2-3-15,0 0 0 16,0 0-1-16,1 0 1 16,2 0 2-16,3-2 2 15,-3-1-3-15,0 0-3 16,0 1 0-16,1-1 1 0,-1 0-1 16,-3 1 2-16,0 2-4 15,0 0-2-15,-3 0 2 16,4 0 0-16,-4 0 1 15,3-3 0-15,0 0 0 16,3-2 2-16,0 0-3 16,1-1 0-16,-1 1 1 15,0-1 2-15,0 1-1 16,0 2 2-16,1 1-2 16,-4-1-1-16,0 0-2 15,0 3 1-15,3 0-1 0,-6 0 0 16,0-2 4-1,1-1 1-15,-1 0-1 16,0 1-2-16,-3-1-2 0,0 0 1 16,0 1-1-16,0-1 0 15,1 0 2-15,-1 1 0 16,-3-1 0-16,0 3 2 16,-3 0-1-16,0 0-1 15,0 3 1-15,0-3-1 16,3 0 0-16,1 0 2 0,2 0-1 15,-3-3-1-15,0 3 1 16,0-3 1-16,-3 3-1 16,0-3-1-1,0 3 1-15,-3 0-1 0,0 0 2 16,-2 0 1 0,-1 0-1-16,0 0-2 0,-3 0-4 15,0 0 0-15,0 0 4 16,-3 0 4-16,0 0 1 15,0 0 0-15,0-2 3 0,0-1 5 16,0 0 2 0,0 1 0-16,-3-4-12 15,0-4-6-15,0-6-30 16,-3-11-14-16,-3-16-68 16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3:35:15.340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4E90CED-5714-45F8-96D2-2041580E8637}" emma:medium="tactile" emma:mode="ink">
          <msink:context xmlns:msink="http://schemas.microsoft.com/ink/2010/main" type="inkDrawing" rotatedBoundingBox="7285,8798 9332,8864 9312,9496 7265,9430" semanticType="callout" shapeName="Other">
            <msink:sourceLink direction="with" ref="{1B1EC126-4CFD-4008-B06B-F2C90E944637}"/>
            <msink:sourceLink direction="with" ref="{94CF82F8-2E43-4B08-9043-97867EB2A826}"/>
          </msink:context>
        </emma:interpretation>
      </emma:emma>
    </inkml:annotationXML>
    <inkml:trace contextRef="#ctx0" brushRef="#br0">34-153 64 0,'-3'-5'24'0,"3"2"-18"0,0 1 4 16,3 2 4-16,-3-3-2 15,0 3 3-15,0-3-6 16,0 3-3-16,0 0-6 16,0 0 0-16,0 0 0 15,0 0 0-15,6 3 0 16,0 0 0-16,3-3 8 0,0 0 7 15,3 0-1-15,0-3 0 16,3 0-4-16,4 1-1 16,-1-1-5-16,3-2-1 15,3-1-1-15,0 1-2 16,3 0 1-16,0 2-1 0,0 0 0 16,4 0 0-16,-1 1 0 15,0-4-3-15,0 1 2 16,0 2 1-16,0-2 2 15,1 0-1-15,2-1-1 16,3 1 1-16,-3 0-1 16,0-1 2-16,1 1 1 15,-1-3-1-15,-3 2 1 0,0 1 2 16,0 0 2-16,0-1-3 16,-3 4-3-16,1-1 0 15,-1 0 1-15,0 1-1 16,0-1 2-16,0 0-2 15,0 1 2-15,1-1-4 16,-1 0 0-16,0 1 1 16,0-1 2-16,0 0 1 15,0 3 1-15,0 0-2 16,1 0-2-16,-4 0-2 16,0 0 1-16,3 0 3 0,-3 3 1 15,3 0-1 1,-6-3-2-16,0 0 1 15,1 0 1-15,-1 0-1 0,0 0-1 16,0 0 1-16,0 0 1 16,0 0-3-16,0 0 0 15,3 0-1-15,1 0 0 16,-1 2 4-16,0 1 1 0,0 0-1 0,0-1 1 31,-3 1-2-31,3 0 2 16,-3-1 0-16,4 1 1 15,-4 0-5-15,0-1 1 0,-3 1 0 16,0 0 2 0,0-1-1-16,-3 1-1 0,0 0 1 15,0-1-1-15,-3 1 0 16,0 0 0-16,-3-1 0 16,1 1 2-16,-1 0 3 15,-3 0 2-15,0-1-3 16,0 1-1-16,0 0-1 15,-3-1-2-15,3 1-2 16,-3 2-1-16,0 1 2 16,0-1 2-16,0 3 0 15,3 3-1-15,-3 5 1 16,0 3 1-16,0 7-1 16,0 9 2-16,-3 0-2 15,0 8 2-15,0 5-2 16,0 1-1-16,3-1 3 0,0-3 2 15,0-4-4-15,0-7-1 16,0-1 0-16,0-7 0 16,0-1-25-16,0-7-8 15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3:35:18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53C4A47-56FD-4244-8FDF-97996393D347}" emma:medium="tactile" emma:mode="ink">
          <msink:context xmlns:msink="http://schemas.microsoft.com/ink/2010/main" type="writingRegion" rotatedBoundingBox="7786,9763 8066,9763 8066,10028 7786,10028"/>
        </emma:interpretation>
      </emma:emma>
    </inkml:annotationXML>
    <inkml:traceGroup>
      <inkml:annotationXML>
        <emma:emma xmlns:emma="http://www.w3.org/2003/04/emma" version="1.0">
          <emma:interpretation id="{22419DD3-ADD5-41B5-99F7-A3089F45BB7D}" emma:medium="tactile" emma:mode="ink">
            <msink:context xmlns:msink="http://schemas.microsoft.com/ink/2010/main" type="paragraph" rotatedBoundingBox="7786,9763 8066,9763 8066,10028 7786,100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4A89203-B2EF-49F3-87A4-73C8017D183B}" emma:medium="tactile" emma:mode="ink">
              <msink:context xmlns:msink="http://schemas.microsoft.com/ink/2010/main" type="line" rotatedBoundingBox="7786,9763 8066,9763 8066,10028 7786,10028"/>
            </emma:interpretation>
          </emma:emma>
        </inkml:annotationXML>
        <inkml:traceGroup>
          <inkml:annotationXML>
            <emma:emma xmlns:emma="http://www.w3.org/2003/04/emma" version="1.0">
              <emma:interpretation id="{67FC0FAB-7CC1-4743-89DA-4C3D3CAF9C4E}" emma:medium="tactile" emma:mode="ink">
                <msink:context xmlns:msink="http://schemas.microsoft.com/ink/2010/main" type="inkWord" rotatedBoundingBox="7786,9763 8066,9763 8066,10028 7786,10028"/>
              </emma:interpretation>
              <emma:one-of disjunction-type="recognition" id="oneOf0">
                <emma:interpretation id="interp0" emma:lang="tr-TR" emma:confidence="0">
                  <emma:literal>n</emma:literal>
                </emma:interpretation>
                <emma:interpretation id="interp1" emma:lang="tr-TR" emma:confidence="0">
                  <emma:literal>r</emma:literal>
                </emma:interpretation>
                <emma:interpretation id="interp2" emma:lang="tr-TR" emma:confidence="0">
                  <emma:literal>P</emma:literal>
                </emma:interpretation>
                <emma:interpretation id="interp3" emma:lang="tr-TR" emma:confidence="0">
                  <emma:literal>p</emma:literal>
                </emma:interpretation>
                <emma:interpretation id="interp4" emma:lang="tr-TR" emma:confidence="0">
                  <emma:literal>"</emma:literal>
                </emma:interpretation>
              </emma:one-of>
            </emma:emma>
          </inkml:annotationXML>
          <inkml:trace contextRef="#ctx0" brushRef="#br0">80 21 116 0,'3'-10'46'0,"-3"7"-35"0,3-3 3 16,-3 6 1-16,0 0 2 15,0 0 4-15,0 3-9 16,-3 5-2-16,-3 3-6 15,0 5-3-15,0 3 0 0,0 2-1 16,0 3 0-16,0 0 0 16,-3 1 0-16,0-1 2 15,3 0 3-15,0-8 2 0,0 0 1 16,0-5-4-16,3-3-1 16,0 0 3-16,3-3 3 15,0-5-2-15,3-2 1 16,0-4-5-16,6-2-2 15,-3-5 0-15,0-1-1 16,3 1 2-16,-3-6 1 16,3 0-4-16,0 1 1 15,0-1 0-15,0 0 0 16,0 0 0-16,0 3 2 16,-3 3 3-16,0-1 4 15,0 4-4-15,0 2-1 16,-3 0-2-16,4 2 1 0,-4 1-4 15,0 0 0-15,3 2 3 16,-3 0 1-16,0 0-4 16,0 1 1-16,3 2-2 15,0 0 0-15,0 2 6 16,3 4 5-16,0 2-3 16,3 3 2-16,0 2-1 15,0 0 1-15,0 1-2 16,0 2 1-16,-3-3-4 15,0 1 0-15,0-4-19 16,-3 1-7-16</inkml:trace>
        </inkml:traceGroup>
      </inkml:traceGroup>
    </inkml:traceGroup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3:29:11.558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B26CCD2-ADAF-44F3-8712-B0ADB4E03AF5}" emma:medium="tactile" emma:mode="ink">
          <msink:context xmlns:msink="http://schemas.microsoft.com/ink/2010/main" type="inkDrawing" rotatedBoundingBox="7842,10744 7858,9709 7914,9710 7899,10745" shapeName="Other"/>
        </emma:interpretation>
      </emma:emma>
    </inkml:annotationXML>
    <inkml:trace contextRef="#ctx0" brushRef="#br0">610 548 36 0,'3'0'16'0,"0"0"-12"0,3 0 1 0,-6 0 1 0,0 0-1 16,6 5 2-1,-3 1 2 1,0-1 5-16,0 0-4 0,0 3 0 15,0 1 0-15,0-1 4 16,0 2-4-16,0-2 0 16,-3 3-2-16,3 0 2 15,-3 0-5-15,3-1-1 16,0 6-4-16,-3 0-1 16,3 3 3-16,-3-3 1 15,0 3-1-15,-3 0-2 16,3 2-2-16,0 3 1 15,0 1 3-15,0 1 1 16,-3 4-1-16,0-1-2 0,3-5 3 16,0 3 2-16,-3-3-2 15,0 0-4-15,3-2 0 0,0-1 1 16,0 4 0-16,0-1-3 16,-3 0 2-16,0 3 3 15,0-1 1-15,0 4-1 16,3-1-2-16,0 1 1 15,0-1 1-15,0-2-3 16,0 3 0-16,0-4-1 16,0-1 0-16,0-4 2 15,0 1 2-15,-3-4 3 16,3 1 2-16,-3-3-1 16,0-2-1-16,3-1-6 15,0 0 1-15,-3-2 0 0,3-3 0 16,0 0 0-16,0-2 0 15,-3-4-11-15,3-2-3 16,0 3-48 0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3:31:25.116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DDC6BF-D6CB-477D-B60D-8BD8D6F9EFE4}" emma:medium="tactile" emma:mode="ink">
          <msink:context xmlns:msink="http://schemas.microsoft.com/ink/2010/main" type="writingRegion" rotatedBoundingBox="2605,14926 5414,14748 5431,15025 2623,15203"/>
        </emma:interpretation>
      </emma:emma>
    </inkml:annotationXML>
    <inkml:traceGroup>
      <inkml:annotationXML>
        <emma:emma xmlns:emma="http://www.w3.org/2003/04/emma" version="1.0">
          <emma:interpretation id="{621D9CD9-7C6B-42D4-BFC2-88435FCB6BDB}" emma:medium="tactile" emma:mode="ink">
            <msink:context xmlns:msink="http://schemas.microsoft.com/ink/2010/main" type="paragraph" rotatedBoundingBox="2605,14926 5414,14748 5431,15025 2623,152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7EA237-DC78-442A-BA68-0ABC3353CBBF}" emma:medium="tactile" emma:mode="ink">
              <msink:context xmlns:msink="http://schemas.microsoft.com/ink/2010/main" type="line" rotatedBoundingBox="2605,14926 5414,14748 5431,15025 2623,15203"/>
            </emma:interpretation>
          </emma:emma>
        </inkml:annotationXML>
        <inkml:traceGroup>
          <inkml:annotationXML>
            <emma:emma xmlns:emma="http://www.w3.org/2003/04/emma" version="1.0">
              <emma:interpretation id="{D9AA260D-E9EB-4BDF-B16D-98B4BB016CFD}" emma:medium="tactile" emma:mode="ink">
                <msink:context xmlns:msink="http://schemas.microsoft.com/ink/2010/main" type="inkWord" rotatedBoundingBox="2607,14959 2832,14945 2847,15177 2622,15192"/>
              </emma:interpretation>
              <emma:one-of disjunction-type="recognition" id="oneOf0">
                <emma:interpretation id="interp0" emma:lang="tr-TR" emma:confidence="0">
                  <emma:literal>z</emma:literal>
                </emma:interpretation>
                <emma:interpretation id="interp1" emma:lang="tr-TR" emma:confidence="0">
                  <emma:literal>Z</emma:literal>
                </emma:interpretation>
                <emma:interpretation id="interp2" emma:lang="tr-TR" emma:confidence="0">
                  <emma:literal>2</emma:literal>
                </emma:interpretation>
                <emma:interpretation id="interp3" emma:lang="tr-TR" emma:confidence="0">
                  <emma:literal>e</emma:literal>
                </emma:interpretation>
                <emma:interpretation id="interp4" emma:lang="tr-TR" emma:confidence="0">
                  <emma:literal>4</emma:literal>
                </emma:interpretation>
              </emma:one-of>
            </emma:emma>
          </inkml:annotationXML>
          <inkml:trace contextRef="#ctx0" brushRef="#br0">47 23 84 0,'-3'0'33'0,"3"0"-26"0,-3 0 14 15,3 0 6-15,0 0-2 16,0-3 3-16,0 0-12 16,3 1-4-16,0-1-5 15,3 0 0-15,3 1-4 16,0-1 0-16,0 0 1 0,3 1-2 15,-2 2-2-15,-1 0-2 0,-3 5 1 16,-6 3-4-16,-6 3-1 16,-3 5-6-16,-7 5 0 15,-2 3 6-15,0 0 3 16,3 0 3-16,0 0 0 16,6-3 2-16,3-5 1 15,0 0 7-15,6-5 4 16,0-3 1-16,3-3 1 15,3-2-4-15,3-3 0 16,3-3-9-16,3 1-2 16,0-1-3-16,6-2 0 15,4-1 0-15,2 1-2 16,0-6-28-16,3 6-12 0,3-6-32 16</inkml:trace>
        </inkml:traceGroup>
        <inkml:traceGroup>
          <inkml:annotationXML>
            <emma:emma xmlns:emma="http://www.w3.org/2003/04/emma" version="1.0">
              <emma:interpretation id="{6D80BDB9-C735-42D4-9B47-41AAC7324B50}" emma:medium="tactile" emma:mode="ink">
                <msink:context xmlns:msink="http://schemas.microsoft.com/ink/2010/main" type="inkWord" rotatedBoundingBox="4932,14779 5414,14748 5431,15025 4949,15056"/>
              </emma:interpretation>
              <emma:one-of disjunction-type="recognition" id="oneOf1">
                <emma:interpretation id="interp5" emma:lang="tr-TR" emma:confidence="0">
                  <emma:literal>Tit</emma:literal>
                </emma:interpretation>
                <emma:interpretation id="interp6" emma:lang="tr-TR" emma:confidence="0">
                  <emma:literal>t</emma:literal>
                </emma:interpretation>
                <emma:interpretation id="interp7" emma:lang="tr-TR" emma:confidence="0">
                  <emma:literal>Tet</emma:literal>
                </emma:interpretation>
                <emma:interpretation id="interp8" emma:lang="tr-TR" emma:confidence="0">
                  <emma:literal>t.</emma:literal>
                </emma:interpretation>
                <emma:interpretation id="interp9" emma:lang="tr-TR" emma:confidence="0">
                  <emma:literal>Tut</emma:literal>
                </emma:interpretation>
              </emma:one-of>
            </emma:emma>
          </inkml:annotationXML>
          <inkml:trace contextRef="#ctx0" brushRef="#br0" timeOffset="-19439.9093">2318-77 144 0,'-3'-8'55'0,"6"6"-43"0,7-5-1 15,-4 4-2-15,3-2-4 16,3-1 0-16,3-2 5 16,3 3 6-16,3-3-8 15,3 0-2-15,6-3-2 0,3 3-13 16,4 0-7-16,2-3-22 15,3 1-46 1,0-1 7-16</inkml:trace>
          <inkml:trace contextRef="#ctx0" brushRef="#br0" timeOffset="-19708.3404">2493-177 184 0,'-3'0'68'0,"3"2"-52"0,0 4-8 15,0 2-4-15,0 5-6 16,0 3 0-16,0 3 2 0,0 0 2 16,0 1-1-16,0 2-3 15,0-1 1-15,0 1-21 0,0-1-10 16,-3-2-37-1</inkml:trace>
          <inkml:trace contextRef="#ctx0" brushRef="#br0" timeOffset="-4964.9132">2644-31 148 0,'-3'-5'57'0,"6"-1"-44"0,6-2-6 0,-3 3-4 16,3-3-8-16,0-6-1 0,3-3-33 15,4-5-13-15,-1-7 4 16,0-6 3-16</inkml:trace>
          <inkml:trace contextRef="#ctx0" brushRef="#br0" timeOffset="-5564.7036">2662 76 88 0,'-3'0'33'0,"3"0"-26"0,0 0 11 16,0 0 6-16,0 0-9 15,0 0-3-15,0 0 4 16,3 3 1-16,3-3 5 16,3 0 1-16,3-3-12 15,4 1-7-15,-1-4 0 0,0 1-5 16,3 0-2-16,0-1-31 15,0 1-13-15,0-1-22 16</inkml:trace>
          <inkml:trace contextRef="#ctx0" brushRef="#br0" timeOffset="-5958.8949">2711-79 136 0,'3'-13'52'0,"3"5"-41"0,6-5-2 0,-6 8-3 0,0-1-5 16,0 1-1-16,0 0 1 15,0-1 1-15,-3 1-1 16,0 2 2-16,0 3 0 0,0 0-4 16,-3 0 1-16,0 0 0 15,3 5 0-15,-3 1 2 16,0-1 3-16,-3 1 0 16,0 2 2-16,0 0 0 15,3 0 3-15,0-3-7 16,0 0-2-16,0 0 1 0,0-5 1 15,0 0 7-15,0 0 4 16,0 0-5-16,0 0-1 16,0 0-4-16,0 0-1 15,0 2-3-15,0-2-3 16,-3 3-1-16,0 2 0 16,0-2 3-16,0 0 0 15,3 0-2-15,0-3 2 16,0 5-1-16,0 0 0 15,0 1 2-15,0-1 2 16,-3 3-3-16,3 0 0 16,0 0 1-16,-3 0 2 15,3 0-1-15,-3 3 2 16,3-3-4-16,0 3 0 0,0-3-1 16,0 0 0-16,0 0 2 15,0-3 2-15,0 1-1 16,0-4-1-16,0 1 1 15,0-3 1-15,0 0-1 16,0 0 2-16,0 0-2 16,0 0-1-16,0 0 1 15,-3 3 1-15,3-1-6 16,-3 1 1-16,3 0 3 16,0-1 2-16,0-2-3 15,0 0 1-15,0 0-22 16,0 0-8-16,0-2-47 15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11:24.250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ABAE9A-021C-45DC-BEA4-6F3D2196C249}" emma:medium="tactile" emma:mode="ink">
          <msink:context xmlns:msink="http://schemas.microsoft.com/ink/2010/main" type="writingRegion" rotatedBoundingBox="21039,1919 22059,1919 22059,2237 21039,2237"/>
        </emma:interpretation>
      </emma:emma>
    </inkml:annotationXML>
    <inkml:traceGroup>
      <inkml:annotationXML>
        <emma:emma xmlns:emma="http://www.w3.org/2003/04/emma" version="1.0">
          <emma:interpretation id="{7F478609-BAC9-46D8-9094-43D14312A3E0}" emma:medium="tactile" emma:mode="ink">
            <msink:context xmlns:msink="http://schemas.microsoft.com/ink/2010/main" type="paragraph" rotatedBoundingBox="21039,1919 22059,1919 22059,2237 21039,22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4F98B2-1ADB-42A3-9C7A-89AC997CB492}" emma:medium="tactile" emma:mode="ink">
              <msink:context xmlns:msink="http://schemas.microsoft.com/ink/2010/main" type="line" rotatedBoundingBox="21039,1919 22059,1919 22059,2237 21039,2237"/>
            </emma:interpretation>
          </emma:emma>
        </inkml:annotationXML>
        <inkml:traceGroup>
          <inkml:annotationXML>
            <emma:emma xmlns:emma="http://www.w3.org/2003/04/emma" version="1.0">
              <emma:interpretation id="{E0F2C60D-CF27-41B6-82BB-00DD7FF8A68C}" emma:medium="tactile" emma:mode="ink">
                <msink:context xmlns:msink="http://schemas.microsoft.com/ink/2010/main" type="inkWord" rotatedBoundingBox="21039,1919 22059,1919 22059,2237 21039,2237"/>
              </emma:interpretation>
              <emma:one-of disjunction-type="recognition" id="oneOf0">
                <emma:interpretation id="interp0" emma:lang="tr-TR" emma:confidence="0">
                  <emma:literal>-s</emma:literal>
                </emma:interpretation>
                <emma:interpretation id="interp1" emma:lang="tr-TR" emma:confidence="0">
                  <emma:literal>- s</emma:literal>
                </emma:interpretation>
                <emma:interpretation id="interp2" emma:lang="tr-TR" emma:confidence="0">
                  <emma:literal>- S</emma:literal>
                </emma:interpretation>
                <emma:interpretation id="interp3" emma:lang="tr-TR" emma:confidence="0">
                  <emma:literal>-S</emma:literal>
                </emma:interpretation>
                <emma:interpretation id="interp4" emma:lang="tr-TR" emma:confidence="0">
                  <emma:literal>- 5</emma:literal>
                </emma:interpretation>
              </emma:one-of>
            </emma:emma>
          </inkml:annotationXML>
          <inkml:trace contextRef="#ctx0" brushRef="#br0">0 8 80 0,'45'0'30'0,"-16"0"-24"0,12 0 4 0,-21-7 1 15,9 7-9-15,4 0-3 16,0 0 2-16,0 0 1 16,-4 0 11-16,-5 7 3 15,-3-7 1-15,-5 0 0 16,-3 0-5-16,-5 0-2 15,-8 0-53-15,0 0-22 16,-4 0 14-16,0 0 11 16</inkml:trace>
          <inkml:trace contextRef="#ctx0" brushRef="#br0" timeOffset="466.5453">1020-127 160 0,'0'0'60'0,"-5"0"-47"0,-3 0 21 0,4 0 8 15,-4 3-8 1,-9 5 0-16,-3-1-17 16,-1 4-5-16,1 0-8 15,3 0-5-15,5 0 0 0,4 7-1 0,8 0-2 16,4 1 3-16,8-1 0 15,5 0-2-15,-1-3 2 0,1 3 1 16,-1-3 2-16,-4-1-1 16,1-3-1-16,-9 0 3 15,-8-3 2-15,-13-1 2 0,-16 0 1 16,-12 4-7-16,-8-3 0 16,-5 3-39-16,9 3-16 31,20 1-53-16</inkml:trace>
        </inkml:traceGroup>
      </inkml:traceGroup>
    </inkml:traceGroup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1:58:44.73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F9A05E-1990-4766-AEC0-7569F110658D}" emma:medium="tactile" emma:mode="ink">
          <msink:context xmlns:msink="http://schemas.microsoft.com/ink/2010/main" type="inkDrawing"/>
        </emma:interpretation>
      </emma:emma>
    </inkml:annotationXML>
    <inkml:trace contextRef="#ctx0" brushRef="#br0">131 35 104 0,'-5'-18'38'0,"1"11"-29"0,4-4 28 0,0 11 10 0,0 0-7 16,0 0-1-16,0 0-11 16,0 3-3-16,0 5-14 15,0 3 2-15,0 3 3 0,4 4-4 16,1 4 1-16,-1 0-4 15,4 0 2-15,0 4-4 16,4-1-2-16,-12-6 0 16,5-1 1-16,-1-3 3 15,-4-4 5-15,-4 0 1 0,-1-4 3 16,-15-3-6-16,3-1 1 16,-3-3-10-16,-5 4-4 15,5-4 2-15,-1 4 3 16,5-4-6-16,3 0-3 15,5 3-30-15,4-3-13 16,4 0-63 0,8 0-59-16,0 0 58 15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1:58:45.26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20EA1F7-FFEF-4E0F-BE74-B79FF12A8544}" emma:medium="tactile" emma:mode="ink">
          <msink:context xmlns:msink="http://schemas.microsoft.com/ink/2010/main" type="inkDrawing"/>
        </emma:interpretation>
      </emma:emma>
    </inkml:annotationXML>
    <inkml:trace contextRef="#ctx0" brushRef="#br0">2 186 192 0,'-4'-4'71'0,"4"4"-55"0,4-4 17 0,-4 4 7 16,0-3-14 0,4-1-5-16,-4-3-8 0,0-1-1 15,4-3-7-15,4 0 4 0,-8-3 3 16,4-4-4-16,1-1-2 15,-1 1-3-15,0 0 0 16,0-1-4-16,0 5 0 16,0 3 3-16,0 7 3 15,0 4 9-15,0 7 3 16,1 8-4-16,-1 3 0 16,0 4-6-16,0 0-2 15,0 0 0-15,4 4-1 16,-4-4-2-16,0 0-2 0,1-4-2 15,-1-3-1-15,0-4-31 16,0-1-15-16,-4-2-28 16,0-1-10-16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1:58:45.53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A97ED65-4AA1-44CB-B2C8-4F93C8DEA321}" emma:medium="tactile" emma:mode="ink">
          <msink:context xmlns:msink="http://schemas.microsoft.com/ink/2010/main" type="inkDrawing"/>
        </emma:interpretation>
      </emma:emma>
    </inkml:annotationXML>
    <inkml:trace contextRef="#ctx0" brushRef="#br0">6 99 232 0,'-8'-4'88'0,"12"4"-69"0,-4 0 13 0,0 0 0 15,8-3-15-15,4-1-4 16,5 0-8-16,3-3-2 16,5 0-1-16,4-1-2 0,0 1 1 15,-1 0-12-15,1-4-3 16,0 3-86 0,4-3-57-16,4-7 62 15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1:58:46.72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E2E5A49-17CB-40C1-825B-6600012175E6}" emma:medium="tactile" emma:mode="ink">
          <msink:context xmlns:msink="http://schemas.microsoft.com/ink/2010/main" type="inkDrawing"/>
        </emma:interpretation>
      </emma:emma>
    </inkml:annotationXML>
    <inkml:trace contextRef="#ctx0" brushRef="#br0">7 55 148 0,'-8'3'55'0,"8"1"-43"0,0-4 12 0,0 0 2 16,0 0-1-16,8 0 0 16,0 0-6-16,5-4 1 15,-1 1-11-15,4-5-3 0,1 1-2 16,-1 0-2-16,-3-1 1 15,-1 1-33-15,0 0-12 16,-8-4-54 0</inkml:trace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1:58:47.57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352AB63-EB66-47FD-94D5-07D3BDC0A609}" emma:medium="tactile" emma:mode="ink">
          <msink:context xmlns:msink="http://schemas.microsoft.com/ink/2010/main" type="inkDrawing"/>
        </emma:interpretation>
      </emma:emma>
    </inkml:annotationXML>
    <inkml:trace contextRef="#ctx0" brushRef="#br0">-3 67 244 0,'0'-7'93'0,"4"7"-72"0,4-4 9 0,-4 4-1 16,5 0-17-16,3-3-7 16,4-1-3-16,5 1 0 15,-1-1-1-15,5 0-1 0,0-3 3 0,0 3-2 16,-5 1-1-16,-3-1-2 16,3 0 1-16,-12 1-32 15,1-1-13-15,-9 0-32 16,0 1-47-1,-9 3 35-15</inkml:trace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1:58:47.81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89D8E77-6F64-4C43-9E7B-EF3D61166971}" emma:medium="tactile" emma:mode="ink">
          <msink:context xmlns:msink="http://schemas.microsoft.com/ink/2010/main" type="inkDrawing"/>
        </emma:interpretation>
      </emma:emma>
    </inkml:annotationXML>
    <inkml:trace contextRef="#ctx0" brushRef="#br0">78 0 176 0,'-4'11'66'0,"8"-4"-52"0,4 0 19 16,-4 0 4-16,1 1-6 15,3-1-1-15,-4 4-1 16,4 0-1-16,-4-4-15 15,0 4 3-15,1 0 4 0,-5 4-11 0,0 0-5 16,-5-1 0-16,-3 4-1 16,-4 1-1-16,-1-1-2 15,-3 0 1-15,0-3 1 16,-1-4-6-16,1-4-1 16,3-3-23-16,5-4-6 15,4-4-29-15,4-3-13 16,12-4-28-1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1:58:48.19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C385D04-6B80-4FDC-920E-0B51E5D24668}" emma:medium="tactile" emma:mode="ink">
          <msink:context xmlns:msink="http://schemas.microsoft.com/ink/2010/main" type="inkDrawing"/>
        </emma:interpretation>
      </emma:emma>
    </inkml:annotationXML>
    <inkml:trace contextRef="#ctx0" brushRef="#br0">-3 30 236 0,'0'-11'88'0,"8"4"-69"0,-3-1 4 15,-1 8-2-15,0-3-9 16,0 3-2-16,4 0 6 16,0 3 3-16,-4 5-9 15,1 3 1-15,-1 0 0 0,-4 7 7 16,-4 4-5-1,-1 3-3-15,-3 5-3 0,-4-1 0 16,4-3-2-16,-1-4 0 16,5-4-6-16,0-4 1 15,8-6 9 1,5-5-6-16,-1-3 2 16,4 0-5-16,0-3-3 15,1-1-20-15,-1 0-10 16,5 4-113-1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1:58:50.15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FF05BF3-3672-4CE1-9F74-A954F6E94DEE}" emma:medium="tactile" emma:mode="ink">
          <msink:context xmlns:msink="http://schemas.microsoft.com/ink/2010/main" type="inkDrawing"/>
        </emma:interpretation>
      </emma:emma>
    </inkml:annotationXML>
    <inkml:trace contextRef="#ctx0" brushRef="#br0">124-6 212 0,'-4'-4'82'0,"8"12"-64"0,0 3 7 0,0 0-3 16,0 3-1-16,4 5 2 16,0 2-4-16,1 1-1 15,-1 0-10-15,0 0 1 0,-4 0 2 16,0-4-4-16,0-3 1 15,-4-4-3-15,0-4 2 16,-4 1-2-16,0-5 0 16,-8-3-14-16,-5 0-7 15,-7 0-22-15,-9 0-11 16,0 4-10-16,0 3-3 16,4-3-28-1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1:58:50.44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8070AD5-50C1-48EC-A789-67BB28244318}" emma:medium="tactile" emma:mode="ink">
          <msink:context xmlns:msink="http://schemas.microsoft.com/ink/2010/main" type="inkDrawing"/>
        </emma:interpretation>
      </emma:emma>
    </inkml:annotationXML>
    <inkml:trace contextRef="#ctx0" brushRef="#br0">0 62 288 0,'9'-3'107'0,"3"-1"-83"0,9 0-7 0,-9 1-9 16,9-1-8-16,3 0 0 15,5-3-42-15,4 0-17 16,4-4-52-16,8-4-19 15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1:58:51.05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3073DE7-0979-4496-B2E5-A27BB4315DBA}" emma:medium="tactile" emma:mode="ink">
          <msink:context xmlns:msink="http://schemas.microsoft.com/ink/2010/main" type="inkDrawing"/>
        </emma:interpretation>
      </emma:emma>
    </inkml:annotationXML>
    <inkml:trace contextRef="#ctx0" brushRef="#br0">10 117 176 0,'-12'0'66'0,"12"4"-52"0,0-8 19 16,0 4 4-16,0-3-15 16,0-5-4-16,4 1-7 15,0-4-2-15,0-4-5 16,5 1-1-16,-1-4 1 0,0 3 0 0,-4 4 2 16,0 0 1-16,0 7 1 15,-4 4 4-15,4 8 5 16,5 3-5-16,-5 3-2 15,4 4-8-15,0 1-1 16,0 3-1-16,1 0 0 16,-1 3-3-16,0-3 0 15,0 0-18-15,1 0-9 16,-5-4-13-16,0 1-4 16,0-5-5-16,-4-3 0 15,-4 0-21 1,0-4-10-16,0 1 42 15,-5-1 211 1,1-7-67 0,4 4-17-16,4-4-41 15,8 0-18-15,5-4-14 16,3-3-5-16,9 3-5 16,4 0-9-16,3-3-4 0,5-4-115 15,-4-7-58 1,-4-8 88-16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10:02.27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261449DD-C9EC-4B13-AD75-BFED796E96B2}" emma:medium="tactile" emma:mode="ink">
          <msink:context xmlns:msink="http://schemas.microsoft.com/ink/2010/main" type="writingRegion" rotatedBoundingBox="20465,4118 18597,4114 18601,2268 20469,2272"/>
        </emma:interpretation>
      </emma:emma>
    </inkml:annotationXML>
    <inkml:traceGroup>
      <inkml:annotationXML>
        <emma:emma xmlns:emma="http://www.w3.org/2003/04/emma" version="1.0">
          <emma:interpretation id="{6EF5F9C0-A30D-4271-807E-695C32260E8D}" emma:medium="tactile" emma:mode="ink">
            <msink:context xmlns:msink="http://schemas.microsoft.com/ink/2010/main" type="paragraph" rotatedBoundingBox="20465,4118 18597,4114 18601,2268 20469,22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15E1E6-1FA8-4CB7-A555-79D0D0C57334}" emma:medium="tactile" emma:mode="ink">
              <msink:context xmlns:msink="http://schemas.microsoft.com/ink/2010/main" type="line" rotatedBoundingBox="19611,4101 18868,4161 18847,3898 19590,3839"/>
            </emma:interpretation>
          </emma:emma>
        </inkml:annotationXML>
        <inkml:traceGroup>
          <inkml:annotationXML>
            <emma:emma xmlns:emma="http://www.w3.org/2003/04/emma" version="1.0">
              <emma:interpretation id="{ED654796-D01B-4B0D-B82F-5ABCCC0E2C2B}" emma:medium="tactile" emma:mode="ink">
                <msink:context xmlns:msink="http://schemas.microsoft.com/ink/2010/main" type="inkWord" rotatedBoundingBox="19611,4101 18868,4161 18847,3898 19590,3839"/>
              </emma:interpretation>
              <emma:one-of disjunction-type="recognition" id="oneOf0">
                <emma:interpretation id="interp0" emma:lang="tr-TR" emma:confidence="0">
                  <emma:literal>JET</emma:literal>
                </emma:interpretation>
                <emma:interpretation id="interp1" emma:lang="tr-TR" emma:confidence="0">
                  <emma:literal>J*</emma:literal>
                </emma:interpretation>
                <emma:interpretation id="interp2" emma:lang="tr-TR" emma:confidence="0">
                  <emma:literal>Et</emma:literal>
                </emma:interpretation>
                <emma:interpretation id="interp3" emma:lang="tr-TR" emma:confidence="0">
                  <emma:literal>p*</emma:literal>
                </emma:interpretation>
                <emma:interpretation id="interp4" emma:lang="tr-TR" emma:confidence="0">
                  <emma:literal>*T</emma:literal>
                </emma:interpretation>
              </emma:one-of>
            </emma:emma>
          </inkml:annotationXML>
          <inkml:trace contextRef="#ctx0" brushRef="#br0">390 684 184 0,'-8'15'68'0,"4"-4"-52"0,-8 7 14 0,7-7 6 0,-7 3-9 16,0 5-1-16,-1-1-9 15,1-3 0-15,0-1-10 16,-1 1 0-16,5-4 0 0,0-4-1 16,4 0-1-16,0-3-10 15,4 0-4-15,0-8 0 16,4-3 3-16,4 0-2 15,4-8 3-15,1-3 3 0,-1-1 1 16,5-6-2-16,-1-1 2 16,-4 4 1-16,1 4 0 15,-5 3 4-15,0 4 2 0,0 0 6 16,1 8 3-16,-1 3-4 16,-4 7 1-16,0 4-5 15,0 4 1-15,0 3-5 16,0 0 0-16,0 4-1 15,1-4-2-15,-5-3 1 16,0 0 1-16,0-4-14 16,4 0-5-16,0 0-37 15,-4-4-16 1,4-3-40 0</inkml:trace>
          <inkml:trace contextRef="#ctx0" brushRef="#br0" timeOffset="203.0836">300 812 188 0,'0'0'71'0,"8"-4"-55"0,8 1 17 16,-7 3 5-16,3 0-16 16,0-4-4-16,5 0-14 15,-1 1-2-15,1-1-2 16,-1 0-5-16,1 1 1 0,-1-1-55 15,5 0-26-15,-1 4-3 16</inkml:trace>
          <inkml:trace contextRef="#ctx0" brushRef="#br0" timeOffset="433.2621">579 724 264 0,'-4'-3'99'0,"8"10"-77"0,1-7 2 0,-5 0-4 0,0 0-13 15,8 0-2-15,4 0-5 16,0 0-3-16,5 0 2 16,-1 0-7-16,-3 0-2 0,-1-4-32 15,-4 4-15-15,0 0-45 16</inkml:trace>
          <inkml:trace contextRef="#ctx0" brushRef="#br0" timeOffset="621.7304">547 827 200 0,'4'-8'77'0,"4"16"-60"0,0-16 13 0,0 8 1 0,1 0-18 15,3 0-7-15,0-3-4 16,5 3-2-16,-1 0 0 16,1 0-22-16,-1 0-8 0,0 0-64 15,5-4-31 1,-4 0 62-16</inkml:trace>
          <inkml:trace contextRef="#ctx0" brushRef="#br0" timeOffset="827.1518">839 691 236 0,'0'0'90'0,"4"0"-70"0,-4 15 13 0,0-15-1 16,0 11-13-16,0 0-1 15,0 0-8-15,0 0-2 16,-4 0-4-16,-1-4-9 0,1 4-2 15,4 0-41-15,-4-4-18 0,4 1-46 16</inkml:trace>
          <inkml:trace contextRef="#ctx0" brushRef="#br0" timeOffset="1266.3261">859 647 164 0,'4'-7'63'0,"9"3"-49"0,-1 1 18 0,-8 3 5 15,4 0-10-15,5 0-3 16,-1 0-12-16,-4 0-3 15,4 3-5-15,-3 1 2 0,-5 3 0 16,-4 4 2-16,-4 0 2 16,-5 0 1-16,1 4 1 15,0 0-4-15,0-1-3 16,4-3-5-16,4 4-2 16,8-4-2-16,4 3 0 0,5-3 0 15,-1 0 3-15,1-3 0 16,-5 3 3-16,-4 0 10 15,-8-8 7-15,-12 8 7 16,-5 0 7-16,-11 0-18 16,-1-4-6-16,0 1-13 15,4-1-5-15,5-3-57 16,7 3-110 0</inkml:trace>
        </inkml:traceGroup>
      </inkml:traceGroup>
      <inkml:traceGroup>
        <inkml:annotationXML>
          <emma:emma xmlns:emma="http://www.w3.org/2003/04/emma" version="1.0">
            <emma:interpretation id="{945124D6-E4B2-49F9-8DE7-D9829FD7EECA}" emma:medium="tactile" emma:mode="ink">
              <msink:context xmlns:msink="http://schemas.microsoft.com/ink/2010/main" type="line" rotatedBoundingBox="20466,3756 18598,3751 18599,3153 20467,3158"/>
            </emma:interpretation>
          </emma:emma>
        </inkml:annotationXML>
        <inkml:traceGroup>
          <inkml:annotationXML>
            <emma:emma xmlns:emma="http://www.w3.org/2003/04/emma" version="1.0">
              <emma:interpretation id="{DA7174CE-D20F-4257-B3E7-77D9F607163D}" emma:medium="tactile" emma:mode="ink">
                <msink:context xmlns:msink="http://schemas.microsoft.com/ink/2010/main" type="inkWord" rotatedBoundingBox="20466,3756 18598,3751 18599,3153 20467,3158"/>
              </emma:interpretation>
              <emma:one-of disjunction-type="recognition" id="oneOf1">
                <emma:interpretation id="interp5" emma:lang="tr-TR" emma:confidence="0">
                  <emma:literal>i).</emma:literal>
                </emma:interpretation>
                <emma:interpretation id="interp6" emma:lang="tr-TR" emma:confidence="0">
                  <emma:literal>"e).</emma:literal>
                </emma:interpretation>
                <emma:interpretation id="interp7" emma:lang="tr-TR" emma:confidence="0">
                  <emma:literal>fer</emma:literal>
                </emma:interpretation>
                <emma:interpretation id="interp8" emma:lang="tr-TR" emma:confidence="0">
                  <emma:literal>Fr</emma:literal>
                </emma:interpretation>
                <emma:interpretation id="interp9" emma:lang="tr-TR" emma:confidence="0">
                  <emma:literal>iris</emma:literal>
                </emma:interpretation>
              </emma:one-of>
            </emma:emma>
          </inkml:annotationXML>
          <inkml:trace contextRef="#ctx0" brushRef="#br0" timeOffset="-1335.8386">995-11 96 0,'0'-3'35'0,"-4"3"-27"0,0 0 20 0,4 0 7 15,0 0 0-15,0 3 4 16,-9 5 1-16,-3 10 0 15,-4 0-22-15,-5 8 5 0,-4 7 1 16,1 7-1-16,-1 4-2 0,4 3-5 16,9 5-2-16,8-1-8 15,8 0-2 1,4-7-2-16,5-8-2 0,3-3-21 16,1-7-9-1,3-8-104-15</inkml:trace>
          <inkml:trace contextRef="#ctx0" brushRef="#br0" timeOffset="-801.9135">1822-62 200 0,'0'4'74'0,"4"7"-58"0,8 3 18 16,-4-3 6-16,0 8-8 16,-3 6 1-16,-1 12-1 0,0-1 0 0,-4 5-17 15,0-1-2-15,-4 4 0 0,-5 0-3 16,-3 3 2-16,-4-3-5 16,-1 0-2-16,1-4-22 15,-1-11-11-15,1-7-57 0,4-3-24 16</inkml:trace>
          <inkml:trace contextRef="#ctx0" brushRef="#br0" timeOffset="-4084.3504">1192 168 104 0,'0'0'38'0,"0"0"-29"0,0-7 19 0,0 7 7 16,0 0-2-16,0 0 3 16,0 0-5-16,0 0 1 15,0 0-18-15,-4 7 1 0,-4 1 1 16,-4-1-4-16,-5 0 1 15,1 1-4-15,-1-1 0 16,1 0-5-16,3 1-3 16,5-1-3-16,0 0 1 15,8 1-1-15,0-1 0 16,4 4-3-16,4 0 1 16,1 3 2-16,3-6 3 15,0 6-2-15,-4 1 0 16,1 0 7-16,-5-4 4 15,-4 0 8-15,-8 7 3 16,-5-3-4-16,-3-5-2 16,-5 1-9-16,1-3-4 0,-1-1-4 15,1-3-1-15,7-4-31 16,9 0-15-16,16-4-48 16,13-3-54-16,8-4 48 15</inkml:trace>
          <inkml:trace contextRef="#ctx0" brushRef="#br0" timeOffset="-3388.3737">1398 223 220 0,'-8'0'85'0,"8"0"-66"0,0-3 10 0,0 3-1 0,0 0-14 0,4 0-3 16,4-4-5-16,0 0-1 16,5-3-3-16,-1-4-2 0,4-4 3 15,1 4 0-15,-1-7 3 16,-3 0 3-16,-1 7 5 16,-4 4 1-16,0-1 0 15,-8 8 6-15,0 8 1 0,-4 6-9 16,0 8-5-16,-4-4-3 31,-4 8-1-31,-1 3 0 0,1 1 0 16,0 2-5-16,3-10 1 15,1 4 0-15,0-4 0 16,4 0-5-16,0-7 1 16,0-5-22-16,4 1-8 0,0-3-3 15,0-1 2-15,-4-3-4 16,-1-1-1-16,1-3-2 15,0 0-2 1,-4 0 14-16,0 0 5 16,-1 0 26-16,-3 0 11 15,0 0 21-15,4 4 9 16,-1-4 1-16,5 0 0 16,0 0-12-16,4 0-4 15,8 4-5-15,5-4-2 16,3 0-6-16,1-4-4 15,3 4-3-15,1 0-2 0,-1 0-3 16,-3 0 1-16,-1 0-29 16,1 4-9-16,-1-1-100 15</inkml:trace>
          <inkml:trace contextRef="#ctx0" brushRef="#br0" timeOffset="-23086.6473">579 4 120 0,'0'-4'46'0,"5"8"-35"0,-5-4 16 0,0 0 5 0,0 0-6 15,0 0-1-15,0 0-1 16,0 0 2-16,0 0-14 16,0 0 4-16,0 0 4 0,0 0-2 15,-5 0-1-15,1 0-5 16,0 0-2-16,0 0 0 0,0 0 1 15,-4 0-3-15,0 4-3 16,-5 3 0-16,1-7 1 0,-5 4-3 16,1-1 0-16,-5 1 1 31,-3 3 2-31,-1-7 1 0,-4 4 1 16,-4 0-4-16,5-1-1 15,-1 1-1-15,0-4-2 16,0 4 1-16,0-1 1 15,5-3 1-15,-1 4 1 16,4-1-2-16,1 1 1 16,3 0-2-16,1 3-1 0,4-3 1 15,-1 3-1-15,1 4 0 16,4 4 0-16,-5 3 2 0,5 4 1 16,0 7-1-16,0 0-2 15,4 4 1-15,-1 7-1 16,5-3 0-16,9 0 2 15,-1-1-3-15,4-7-2 16,5 1 2-16,3-8 0 16,1-4-2-16,-1-3 2 0,1-8-1 15,0 0 0-15,-1-3 2 16,-3-4 2-16,-1 0-3 31,-4-4 0-31,-3 0 3 16,-5-3 3-16,-4-4-2 0,-4 0 0 15,-1-3-1-15,-3-1-2 16,0 0 1-16,0 1-1 16,0-5 0-16,-1 5 2 0,1-1-3 15,0 1 0-15,0 3-12 16,-1 3-7-16,1 1-42 16,0 0-18-16,4 3-46 15</inkml:trace>
        </inkml:traceGroup>
      </inkml:traceGroup>
      <inkml:traceGroup>
        <inkml:annotationXML>
          <emma:emma xmlns:emma="http://www.w3.org/2003/04/emma" version="1.0">
            <emma:interpretation id="{DD35308F-F9A9-4DD3-8214-E738F07E6918}" emma:medium="tactile" emma:mode="ink">
              <msink:context xmlns:msink="http://schemas.microsoft.com/ink/2010/main" type="line" rotatedBoundingBox="19146,2852 19047,2302 19484,2222 19584,2773"/>
            </emma:interpretation>
          </emma:emma>
        </inkml:annotationXML>
        <inkml:traceGroup>
          <inkml:annotationXML>
            <emma:emma xmlns:emma="http://www.w3.org/2003/04/emma" version="1.0">
              <emma:interpretation id="{B7537962-10E2-41F7-93E3-555C3968C702}" emma:medium="tactile" emma:mode="ink">
                <msink:context xmlns:msink="http://schemas.microsoft.com/ink/2010/main" type="inkWord" rotatedBoundingBox="19146,2852 19047,2302 19484,2222 19584,2773"/>
              </emma:interpretation>
              <emma:one-of disjunction-type="recognition" id="oneOf2">
                <emma:interpretation id="interp10" emma:lang="tr-TR" emma:confidence="0">
                  <emma:literal>+</emma:literal>
                </emma:interpretation>
                <emma:interpretation id="interp11" emma:lang="tr-TR" emma:confidence="0">
                  <emma:literal>5</emma:literal>
                </emma:interpretation>
                <emma:interpretation id="interp12" emma:lang="tr-TR" emma:confidence="0">
                  <emma:literal>D</emma:literal>
                </emma:interpretation>
                <emma:interpretation id="interp13" emma:lang="tr-TR" emma:confidence="0">
                  <emma:literal>)</emma:literal>
                </emma:interpretation>
                <emma:interpretation id="interp14" emma:lang="tr-TR" emma:confidence="0">
                  <emma:literal>3</emma:literal>
                </emma:interpretation>
              </emma:one-of>
            </emma:emma>
          </inkml:annotationXML>
          <inkml:trace contextRef="#ctx0" brushRef="#br0" timeOffset="11773.8527">592-895 152 0,'0'7'57'0,"0"4"-44"0,-8 7 29 0,3-7 13 0,-3 7-13 15,0 4-3-15,-4 0-12 16,-1 4-3-16,1-8-13 0,0 0 4 0,3-3 5 16,1-4-2-16,4-4-1 15,0-3-12-15,4-4-2 16,0-7-5-16,0-4 0 15,4-4 0-15,0-3 0 16,0-4 2-16,5-7 0 16,-1 3-3-16,4-7 0 15,0 8 4-15,1 3 1 16,3 3 0-16,1 1 1 16,-1 7 2-16,5 4 2 15,-1 7 3-15,1 0 4 16,3 3-6-16,1 5 0 15,0 3-2-15,4 3 1 16,-5 5-4-16,1-1-2 0,-4 0-3 16,-1-3-1-16,1-1-12 15,-5 1-2-15,-4-8-52 16,1 4-21-16</inkml:trace>
          <inkml:trace contextRef="#ctx0" brushRef="#br0" timeOffset="11079.9674">752-413 156 0,'-12'4'57'0,"12"-1"-44"0,0 1 27 0,0-4 11 15,0 0-3-15,0 0-1 0,0 0-15 16,0 0-5-16,0 0-16 16,0 0 2-16,0-4 3 0,0 1-6 15,0-4-1-15,0-1-1 16,0-3 2-16,-4-3-5 16,0-1-3-16,-5-3 10 0,1-4 6 15,0 0-5-15,0-11 0 16,-1 0-5-16,1 0-3 15,4 0-2-15,0 0-3 16,0 4 1-16,0 0-1 0,0 3-3 16,0 4 2-16,4 4 1 15,0-8 2-15,0 8-1 16,0 4-1-16,0-1 1 31,0-3-1-31,0 10-7 16,0-6 0-16,0 10-15 0,0-7-3 15,0 7-51-15,4 1-23 16,-4 3-34 0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1:58:51.79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85EF69-A6F7-4DE5-9F0C-E9EBA64ED081}" emma:medium="tactile" emma:mode="ink">
          <msink:context xmlns:msink="http://schemas.microsoft.com/ink/2010/main" type="inkDrawing"/>
        </emma:interpretation>
      </emma:emma>
    </inkml:annotationXML>
    <inkml:trace contextRef="#ctx0" brushRef="#br0">78 14 264 0,'-4'-14'99'0,"8"17"-77"0,0-3-7 0,1 0-7 15,3 4-8-15,0 3 0 16,0 4 4-16,5 4 2 16,-5 0-2-16,0 3 8 0,0 0 7 15,0 4-4-15,-3 0 0 16,3 0-5-16,-4 0-1 15,-4-4 1-15,-4-3 1 16,0-1 6-16,-5-3 3 16,-3-3-4-16,-4-1-1 15,-1 0-9-15,-3-3-4 0,-1-4-23 16,1 4-9-16,3-4-31 16,1 0-14-16,-1 0-57 15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1:58:52.08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6EB8E2-57CB-4D4D-AC23-B5426076F363}" emma:medium="tactile" emma:mode="ink">
          <msink:context xmlns:msink="http://schemas.microsoft.com/ink/2010/main" type="inkDrawing"/>
        </emma:interpretation>
      </emma:emma>
    </inkml:annotationXML>
    <inkml:trace contextRef="#ctx0" brushRef="#br0">-2 62 296 0,'-4'0'110'0,"8"-4"-86"0,4-3 0 0,0 3-4 16,5 1-14-16,-1-5-3 15,9 1-5-15,3 0-1 16,1-1 2-16,4 5-24 0,0-1-9 15,3-3-90 1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1:58:52.58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68986A-62D6-440F-A7DD-EC6D5EE5CE79}" emma:medium="tactile" emma:mode="ink">
          <msink:context xmlns:msink="http://schemas.microsoft.com/ink/2010/main" type="inkDrawing"/>
        </emma:interpretation>
      </emma:emma>
    </inkml:annotationXML>
    <inkml:trace contextRef="#ctx0" brushRef="#br0">0 62 240 0,'9'-22'90'0,"3"11"-70"0,0 0 4 0,-3 7-5 15,-1 0-12-15,4 1-4 16,0-1 4-16,1 0 3 16,-1 4-5-16,-4 4 8 0,1 3 6 15,-5 4-1-15,-4 8 1 16,0 6-4-16,-9 1-1 15,1 3-8-15,-4 4-2 16,-5 0-2-16,5-4 1 16,4-7-2-16,0-4 2 0,4-3-4 15,-1-4 0-15,10-4 3 16,3 1 1-16,4-5-4 16,0-3-1-16,5 0-4 15,-1 0-1-15,5-3-16 16,-1-1-8-16,-3 0-49 15,-1-3-21-15,-3 0-8 16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1:58:53.29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7E161A-161F-40E3-9B96-3C2C33FCDAE2}" emma:medium="tactile" emma:mode="ink">
          <msink:context xmlns:msink="http://schemas.microsoft.com/ink/2010/main" type="inkDrawing"/>
        </emma:interpretation>
      </emma:emma>
    </inkml:annotationXML>
    <inkml:trace contextRef="#ctx0" brushRef="#br0">-3 121 152 0,'0'-4'57'0,"8"4"-44"0,0-4 5 0,1 1-1 16,-1-1-4-16,8 0 0 15,1-3-3-15,3 0 1 16,5-1-6-16,0-3 8 0,-1 0 4 15,1 0-3-15,-4 4 2 16,-1 0-7-16,-3-1-1 16,-1 1-6-16,-4 3-2 15,1 1 0-15,-5-1 2 16,0 1-8-16,-4-1-1 16,-4 4-18-16,4 0-9 0,-4 0-62 15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8:49:31.649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FA341D6-4F5E-45F4-AEF3-1EF9D3ED33F9}" emma:medium="tactile" emma:mode="ink">
          <msink:context xmlns:msink="http://schemas.microsoft.com/ink/2010/main" type="writingRegion" rotatedBoundingBox="407,17500 9531,17483 9534,18986 410,19004"/>
        </emma:interpretation>
      </emma:emma>
    </inkml:annotationXML>
    <inkml:traceGroup>
      <inkml:annotationXML>
        <emma:emma xmlns:emma="http://www.w3.org/2003/04/emma" version="1.0">
          <emma:interpretation id="{ED0100D5-0AE3-464F-90CC-23025AC5683C}" emma:medium="tactile" emma:mode="ink">
            <msink:context xmlns:msink="http://schemas.microsoft.com/ink/2010/main" type="paragraph" rotatedBoundingBox="4385,17493 5596,17493 5596,17694 4385,176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F8908D3-078D-495D-9F5E-88D645CD7224}" emma:medium="tactile" emma:mode="ink">
              <msink:context xmlns:msink="http://schemas.microsoft.com/ink/2010/main" type="inkBullet" rotatedBoundingBox="4385,17489 5596,17537 5588,17728 4377,17681"/>
            </emma:interpretation>
            <emma:one-of disjunction-type="recognition" id="oneOf0">
              <emma:interpretation id="interp0" emma:lang="tr-TR" emma:confidence="0">
                <emma:literal>w</emma:literal>
              </emma:interpretation>
              <emma:interpretation id="interp1" emma:lang="tr-TR" emma:confidence="0">
                <emma:literal>-</emma:literal>
              </emma:interpretation>
              <emma:interpretation id="interp2" emma:lang="tr-TR" emma:confidence="0">
                <emma:literal>~</emma:literal>
              </emma:interpretation>
              <emma:interpretation id="interp3" emma:lang="tr-TR" emma:confidence="0">
                <emma:literal>_</emma:literal>
              </emma:interpretation>
              <emma:interpretation id="interp4" emma:lang="tr-TR" emma:confidence="0">
                <emma:literal>"</emma:literal>
              </emma:interpretation>
            </emma:one-of>
          </emma:emma>
        </inkml:annotationXML>
        <inkml:trace contextRef="#ctx0" brushRef="#br0">250-456 80 0,'0'-9'30'0,"5"5"-24"0,0 4 13 0,-5 0 2 16,0 0 8-16,0 0 7 15,0 0-15-15,5 9-4 16,0 0-9-16,0 0-3 15,0 4-2-15,-5 0-3 0,5 1 3 16,0-1-2-16,0 1 2 0,0-1-2 16,0 0 2-16,5 1-2 15,0-5-1-15,5 0 5 16,1 0 4-16,-1-5-3 16,5 1-1-16,0-1-2 15,5 0-3-15,-5 1 1 16,5-1 1-16,0 1-3 15,0-1 0-15,6 1 1 16,-1-5 0-16,0 0 0 16,5 0 2-16,-5 0-3 0,5-5 0 15,6 1 3-15,-1-1 1 0,0 1-1 16,0-1-2-16,1 1 1 16,-1 4-1-16,0 0 0 15,0 0 2-15,0 0-3 31,6 0 0-31,-6 0-1 16,-5 0 0-16,-5 4 2 0,0-4 2 16,1 5-1-16,-6-5-1 15,0 0 3-15,-5 0 2 16,0 0 2-16,0 0 1 0,-5-5 4 16,-5 1 5-16,0-5-3 15,-5 0 0-15,0-4-6 16,0-1-3-16,-5 1-2 0,0-5-3 15,0 5-8-15,0-1-3 16,0 1-25-16,0 4-11 16,5 4-53-1</inkml:trace>
      </inkml:traceGroup>
    </inkml:traceGroup>
    <inkml:traceGroup>
      <inkml:annotationXML>
        <emma:emma xmlns:emma="http://www.w3.org/2003/04/emma" version="1.0">
          <emma:interpretation id="{1E50BE60-5C6D-4947-A118-8B0278A88618}" emma:medium="tactile" emma:mode="ink">
            <msink:context xmlns:msink="http://schemas.microsoft.com/ink/2010/main" type="paragraph" rotatedBoundingBox="408,17869 9532,17852 9534,18986 410,190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CDAAE4-0E0F-4268-A65B-35ABF27A0916}" emma:medium="tactile" emma:mode="ink">
              <msink:context xmlns:msink="http://schemas.microsoft.com/ink/2010/main" type="line" rotatedBoundingBox="401,17882 6566,17791 6580,18762 415,18852"/>
            </emma:interpretation>
          </emma:emma>
        </inkml:annotationXML>
        <inkml:traceGroup>
          <inkml:annotationXML>
            <emma:emma xmlns:emma="http://www.w3.org/2003/04/emma" version="1.0">
              <emma:interpretation id="{4EAA7017-AB59-459D-80C3-E9CC20070E77}" emma:medium="tactile" emma:mode="ink">
                <msink:context xmlns:msink="http://schemas.microsoft.com/ink/2010/main" type="inkWord" rotatedBoundingBox="401,17882 2883,17845 2897,18816 415,18852"/>
              </emma:interpretation>
              <emma:one-of disjunction-type="recognition" id="oneOf1">
                <emma:interpretation id="interp5" emma:lang="tr-TR" emma:confidence="0">
                  <emma:literal>(atar:)</emma:literal>
                </emma:interpretation>
                <emma:interpretation id="interp6" emma:lang="tr-TR" emma:confidence="0">
                  <emma:literal>('eter:)</emma:literal>
                </emma:interpretation>
                <emma:interpretation id="interp7" emma:lang="tr-TR" emma:confidence="0">
                  <emma:literal>(ata.)</emma:literal>
                </emma:interpretation>
                <emma:interpretation id="interp8" emma:lang="tr-TR" emma:confidence="0">
                  <emma:literal>Counter:)</emma:literal>
                </emma:interpretation>
                <emma:interpretation id="interp9" emma:lang="tr-TR" emma:confidence="0">
                  <emma:literal>('utar:)</emma:literal>
                </emma:interpretation>
              </emma:one-of>
            </emma:emma>
          </inkml:annotationXML>
          <inkml:trace contextRef="#ctx0" brushRef="#br0" timeOffset="63391.7479">-2771-94 144 0,'-10'18'55'0,"15"4"-43"0,-5 19-1 0,0-24-2 0,0 1 9 16,0 5 6-16,0-1-15 16,0 5-4-16,0 0-4 15,-5-1-8-15,0-3 0 0,0-5-28 16,0-5-53 0,-1-4 4-16</inkml:trace>
          <inkml:trace contextRef="#ctx0" brushRef="#br0" timeOffset="63559.5792">-2927 98 204 0,'15'0'77'0,"5"0"-60"0,15 0-7 0,-20 0-6 16,5 0-6-16,6 0 0 15,4 0-25-15,5 0-9 0,0 0-42 16,-5-4-15-16</inkml:trace>
          <inkml:trace contextRef="#ctx0" brushRef="#br0" timeOffset="64109.1125">-2545 138 124 0,'15'-8'46'0,"5"8"-35"0,-5-14 5 0,0 10 2 15,0-1 1-15,-5-4 3 0,5 0-6 16,-5-4-1-16,1 0-9 31,-6-1 0-31,0 5 1 0,-15 9 5 16,-11 9-6-16,1 5-3 15,0 3 0-15,0 1 2 0,0 5-2 16,5-1-2-16,5-4-3 16,5 0 1-16,5-5 1 31,10 1 2-31,10-6-1 16,5-3-1-16,5-1 1 15,0-4-1-15,6-4 0 0,-6-1 0 16,-5 5 0-16,-5 0 0 15,0 0 0-15,-5 0 0 16,-10 5 6-16,0 4 4 16,-5 0-5-16,-5 0-1 15,0-5-2-15,0 1 1 16,0-1 0-16,0-4 1 16,0 0 2-16,5-4 3 0,0-1 0 15,5-4 2-15,0-4-6 0,5-5-3 16,5 0-4-16,5-4 1 15,1 4-8-15,-1 0-4 16,0 0-22-16,5-4-10 16,0 4-53-1</inkml:trace>
          <inkml:trace contextRef="#ctx0" brushRef="#br0" timeOffset="64500.7968">-1912 138 272 0,'0'-8'101'0,"10"12"-78"0,0-8-20 0,0 4-15 0,-5 0-13 15,-5 0-2-15,0 0-71 16,0 4-33-16</inkml:trace>
          <inkml:trace contextRef="#ctx0" brushRef="#br0" timeOffset="64719.1693">-1897 264 236 0,'0'-9'90'0,"5"4"-70"0,5 1-71 16,-10 4-38-16,-5 0 5 16,-5 9 11-16</inkml:trace>
          <inkml:trace contextRef="#ctx0" brushRef="#br0" timeOffset="69855.4384">-3561-40 176 0,'-20'-14'66'0,"15"19"-52"0,-15 22-3 0,10-10-4 15,-5 19 14-15,-10 9 8 16,0 22-6-16,0 18-3 15,10 9-11-15,10 0-4 0,10-5 1 0,20-4-8 16,15-9 0-16,15 0-104 16</inkml:trace>
          <inkml:trace contextRef="#ctx0" brushRef="#br0" timeOffset="62668.5327">-3440 143 84 0,'-15'9'33'0,"10"0"-26"0,5-5 3 0,0-4 1 15,0 0 8-15,5 5 6 16,0-1-5-16,5 1-1 16,0-5-7-16,0 0 0 15,5-5-7-15,0 1 4 0,0-5 1 16,-5 0-1-16,1-5 2 15,-6 1 3-15,0 0 3 16,-5-5-3-16,0 4 2 16,0 5-9-16,-16 5-13 15,1 4-4 1,-5 9-15-16,5 0-6 0,0 0-57 16</inkml:trace>
          <inkml:trace contextRef="#ctx0" brushRef="#br0" timeOffset="63173.3812">-3194 130 128 0,'-15'17'49'0,"15"-3"-38"0,-10 4 6 15,15-9 1-15,-5 4-1 16,5 0-1-16,0-4-8 0,0 0-3 16,5-4-3-16,5-5 3 0,1 0 4 0,4-5-3 15,0-4 2-15,0-4-5 16,0 0-2-16,-5 4 0 15,0 0-1-15,-5 0 0 16,-5 4 0-16,-5 5 0 16,0 5 0-1,-5 8 2-15,0 1 3 16,0-1-4-16,5 0-3 16,0 1-19-16,0-1-7 15,5-4-51 1</inkml:trace>
          <inkml:trace contextRef="#ctx0" brushRef="#br0" timeOffset="70638.8615">-1449-36 140 0,'5'-4'52'0,"15"13"-41"0,10 17-4 0,-10-8-5 0,0 9 18 15,0 9 8-15,1 13 2 16,-1 9 0-16,0 14-17 15,-5 4-6-15,-5 0-2 0,-5-5-3 0,-10-4 1 16,-10-4-2-16,-15-1 2 16,-11 5-73-1,-24-4-58-15,-25-5 39 16</inkml:trace>
        </inkml:traceGroup>
        <inkml:traceGroup>
          <inkml:annotationXML>
            <emma:emma xmlns:emma="http://www.w3.org/2003/04/emma" version="1.0">
              <emma:interpretation id="{785867F1-38B7-4A71-A691-F4D34A29260A}" emma:medium="tactile" emma:mode="ink">
                <msink:context xmlns:msink="http://schemas.microsoft.com/ink/2010/main" type="inkWord" rotatedBoundingBox="4130,17893 6567,17857 6572,18212 4135,18248"/>
              </emma:interpretation>
              <emma:one-of disjunction-type="recognition" id="oneOf2">
                <emma:interpretation id="interp10" emma:lang="tr-TR" emma:confidence="0">
                  <emma:literal>maderinize</emma:literal>
                </emma:interpretation>
                <emma:interpretation id="interp11" emma:lang="tr-TR" emma:confidence="0">
                  <emma:literal>maderimize</emma:literal>
                </emma:interpretation>
                <emma:interpretation id="interp12" emma:lang="tr-TR" emma:confidence="0">
                  <emma:literal>maşerinize</emma:literal>
                </emma:interpretation>
                <emma:interpretation id="interp13" emma:lang="tr-TR" emma:confidence="0">
                  <emma:literal>maşerimize</emma:literal>
                </emma:interpretation>
                <emma:interpretation id="interp14" emma:lang="tr-TR" emma:confidence="0">
                  <emma:literal>maderinizce</emma:literal>
                </emma:interpretation>
              </emma:one-of>
            </emma:emma>
          </inkml:annotationXML>
          <inkml:trace contextRef="#ctx0" brushRef="#br0" timeOffset="6366.8551">19 156 16 0,'-15'23'8'0,"15"-14"-6"0,-5 0 21 0,5-9 12 0,0 0-1 15,0 0 3 1,0 0-15-16,0 0-5 15,5-5-10-15,0-4-5 16,5-4-1-16,5-5 1 16,0-4-1-16,0-5-3 0,0 4 1 0,5 1 1 15,-5 4 2-15,0 5 3 16,-5 4 4-16,0 4 2 16,-10 5 1-16,5 5 2 15,0 4 2-15,-5 4-9 16,0 1-2-16,0-1-3 0,0 0-2 15,5 1 1-15,0-5-1 16,6-5 2-16,9-8 1 16,5-5-1-16,5-5-2 15,5-3 1-15,0-1-1 16,1 0-3-16,-6 4 2 16,-5 5 7-16,0 5 6 15,-5 4-2-15,-5 4 2 16,-5 1 2-1,-5 8 1-15,-5 1-11 0,-5 4-1 16,0-5-12-16,-5 0-2 16,0 1-21-16,5-1-9 15</inkml:trace>
          <inkml:trace contextRef="#ctx0" brushRef="#br0" timeOffset="6965.6923">632 201 68 0,'5'-4'27'0,"0"-1"-21"0,0 1 16 0,-5 4 8 16,0 0-7-16,10-5-1 15,-5 1-11-15,0-1-2 16,5-4-3-16,-5 0-1 16,0 0-3-16,0-4-2 0,0 4 3 15,0 0 0-15,-5 0 1 16,0-4 0-16,0 4 0 0,-5 0 4 15,0 0 3-15,-5 0-4 16,0 5 1-16,-5 4-7 16,-5 4-1-16,5 5 0 15,-5 0 0-15,0 0 0 16,5 0 0-16,0 0 0 16,5-5 0-16,-1 5 0 15,6-4 0 1,5-1-5-16,0-4-1 15,5 5 3-15,6-1 1 16,4 0 2-16,5 1 0 16,-5-5-3-16,5 4 2 15,0 1 3-15,-5-1 1 0,0 1 3 16,0-5 3-16,-5 0-6 16,0 4-2-16,-10-4-1 15,10 5 0-15,-10-5-7 0,5 4 0 16,0 1-32-1,-5-5-52-15,5 9 11 16</inkml:trace>
          <inkml:trace contextRef="#ctx0" brushRef="#br0" timeOffset="7430.0494">733 107 192 0,'0'-4'74'0,"0"13"-58"0,15-14-4 0,-5 1-4 16,5 4-1-1,5-5 4-15,0 1-6 16,0-1-1-16,0 1-2 16,5-1-4-16,0 1-1 0,1-1-45 15,-1 5-61-15,0 0 14 16</inkml:trace>
          <inkml:trace contextRef="#ctx0" brushRef="#br0" timeOffset="7229.6333">878-40 148 0,'0'0'55'0,"5"-9"-43"0,5 22-8 0,-10-13-4 15,5 5 7-15,0 4 7 16,-5 8 6-16,0 6 5 16,-5 4-13-16,0-1-5 0,0 1 0 15,0 0-4-15,0 0-2 0,0-5-3 16,0 1-1-16,0-6-20 15,0-3-10-15,0-1-34 16,0-4-26 0,5-9 39-16</inkml:trace>
          <inkml:trace contextRef="#ctx0" brushRef="#br0" timeOffset="8183.344">1049 138 72 0,'0'0'30'16,"5"0"-24"-16,0 0 6 0,-5 0 0 0,5 0 12 15,5 0 10-15,0 0-14 0,0-4-3 16,1 4-5-16,-1-4 0 16,5-1-6-16,0 1 0 0,-5-5 4 15,5 0-4-15,-5 0 2 0,0 0-1 16,-5-5 1-16,0 1 0 16,0 4 0-16,-5 0 0 15,0 0 0-15,-10 5-7 31,-5 8 0-31,-5 10-3 16,-5 4-2-16,-10 4 0 0,9 5 3 16,1-1 0-16,5 1 3 15,10-4-3-15,5-1-2 16,5-4 2-16,5-5 2 16,5 1 2-16,5-10 1 15,10-4-5-15,0-4-1 16,1-1-2-16,4-4 3 15,-5 0 0-15,-5 5 1 16,-5-1-3-16,0 1 2 0,-5 4 3 16,-5 0 3-16,-5 0-2 15,0 9 0-15,0-5-1 16,0 5-2 0,0-4 1-16,0 4 1 15,0 0-3-15,0-9 0 16,0 4 3-16,0-4 1 15,0 0 10-15,0 0 3 0,0 0-1 16,0-4 1-16,0-1-7 16,5-4-3-16,5-4-6 15,-5-1 0-15,5 1 0 16,0 0 0-16,1-1-5 16,-1 5-1-16,0 0-30 0,5-4-14 15,0-1-49 1</inkml:trace>
          <inkml:trace contextRef="#ctx0" brushRef="#br0" timeOffset="8503.1227">1492 36 208 0,'0'4'77'0,"-5"-13"-60"0,5 14-31 16,0-5-17-16,0 0-3 15,0 0 3-15,0 0-29 16,5 4-12-16</inkml:trace>
          <inkml:trace contextRef="#ctx0" brushRef="#br0" timeOffset="8362.5217">1547 125 236 0,'-10'5'88'0,"15"8"-69"0,-5 0-22 15,0-4-17-15,0 0 8 16,-5 0 7-16,0 0 5 15,0 5 3 1,0-1-53-16,0 0-23 16,0-4 4-16,0 0 2 15</inkml:trace>
          <inkml:trace contextRef="#ctx0" brushRef="#br0" timeOffset="8762.5654">1708-94 204 0,'0'5'77'0,"5"-1"-60"0,-5 9-5 0,5-4-6 15,-5 5 5-15,0 13 7 0,0-5-3 16,0 5 0-16,-5 0-9 15,0-1-6-15,0 1-1 0,5-4 1 16,0-1 2-16,-5 0-12 16,5-4-3-16,0-4-43 15,0-6-15-15,0 6-13 16</inkml:trace>
          <inkml:trace contextRef="#ctx0" brushRef="#br0" timeOffset="9171.2166">1859-76 180 0,'0'0'68'0,"5"0"-52"0,0 0-82 0,-5 0-39 16</inkml:trace>
          <inkml:trace contextRef="#ctx0" brushRef="#br0" timeOffset="9013.7105">1869 49 128 0,'0'18'49'0,"0"0"-38"0,0 0 1 16,0-9-2-16,0 4-2 15,0 0 2-15,0 1 4 16,0-1 3-16,0-4-9 16,0 0-4-16,0-4-1 0,0-1-18 15,0-4-4-15,-5-4-53 16</inkml:trace>
          <inkml:trace contextRef="#ctx0" brushRef="#br0" timeOffset="9834.7916">2009 89 176 0,'-10'-4'66'0,"10"4"-52"0,0 4 10 0,0-4 0 15,0 0-6-15,10 0 2 16,0 0-5 0,1 0-1-16,4-4-8 15,5-1-8-15,5 1-2 0,0-5-11 16,0 0-3-16,0 0-42 15,0 5-55 1,6-1 23-16</inkml:trace>
          <inkml:trace contextRef="#ctx0" brushRef="#br0" timeOffset="9549.2532">2009-5 184 0,'0'-4'71'0,"5"8"-55"0,5-8-9 16,1 4-8-16,-1 0-2 0,-5 4 1 15,0 1 2-15,5 4 0 16,-5 4 0-16,0 1 0 0,0 4 0 16,0-5 6-16,-5 0 4 15,5 1-3-15,-5-1-2 16,0 1-2-16,0-1 0 0,0-4-2 15,5 0-1-15,0 0 5 16,-5-9 4-16,0 0-3 16,5 4-1-16,5-4-11 15,0-4-4-15,0-1-15 16,0 1-4-16,0-5-34 31,0 4-31-31,0 1 34 16</inkml:trace>
          <inkml:trace contextRef="#ctx0" brushRef="#br0" timeOffset="10247.7794">2306 85 120 0,'0'4'46'0,"10"-4"-35"0,-10 0 12 0,0 0 5 16,0 0-1-1,10 0 2-15,0 0-8 16,0 0 0-16,0-4-12 15,0-5-3-15,0 0-2 0,0-4-2 16,6-1 1-16,-6 1-2 16,0-1-1-16,-5 5 1 15,-5 0 1-15,-5 5 3 0,-5 0 2 16,-6 8-8-16,-4 9-1 16,0 10 2-16,-5-1 4 15,5 5 3-15,5 0 3 0,0-5-1 16,10 0 0-16,5 1-1 15,10-5 0-15,5-5-11 16,10-8-3-16,5-5-65 16,10-5-72-1,1-8 32-15</inkml:trace>
          <inkml:trace contextRef="#ctx0" brushRef="#br0" timeOffset="18048.5989">376 152 148 0,'-5'-5'55'0,"15"10"-43"0,10 4-65 0,-10 0-33 0</inkml:trace>
        </inkml:traceGroup>
      </inkml:traceGroup>
      <inkml:traceGroup>
        <inkml:annotationXML>
          <emma:emma xmlns:emma="http://www.w3.org/2003/04/emma" version="1.0">
            <emma:interpretation id="{9D5556FC-E856-4964-9CCD-6EB5C7BAE95E}" emma:medium="tactile" emma:mode="ink">
              <msink:context xmlns:msink="http://schemas.microsoft.com/ink/2010/main" type="line" rotatedBoundingBox="764,18260 9532,18243 9534,18986 765,19003"/>
            </emma:interpretation>
          </emma:emma>
        </inkml:annotationXML>
        <inkml:traceGroup>
          <inkml:annotationXML>
            <emma:emma xmlns:emma="http://www.w3.org/2003/04/emma" version="1.0">
              <emma:interpretation id="{6615F62D-3DB9-4D95-A28E-FBC21C51F902}" emma:medium="tactile" emma:mode="ink">
                <msink:context xmlns:msink="http://schemas.microsoft.com/ink/2010/main" type="inkWord" rotatedBoundingBox="764,18334 2614,18330 2615,18859 765,18863"/>
              </emma:interpretation>
              <emma:one-of disjunction-type="recognition" id="oneOf3">
                <emma:interpretation id="interp15" emma:lang="tr-TR" emma:confidence="0">
                  <emma:literal>SELTiorf</emma:literal>
                </emma:interpretation>
                <emma:interpretation id="interp16" emma:lang="tr-TR" emma:confidence="0">
                  <emma:literal>SEltiorf</emma:literal>
                </emma:interpretation>
                <emma:interpretation id="interp17" emma:lang="tr-TR" emma:confidence="0">
                  <emma:literal>SEltionf</emma:literal>
                </emma:interpretation>
                <emma:interpretation id="interp18" emma:lang="tr-TR" emma:confidence="0">
                  <emma:literal>SEltiox</emma:literal>
                </emma:interpretation>
                <emma:interpretation id="interp19" emma:lang="tr-TR" emma:confidence="0">
                  <emma:literal>SElTiorf</emma:literal>
                </emma:interpretation>
              </emma:one-of>
            </emma:emma>
          </inkml:annotationXML>
          <inkml:trace contextRef="#ctx0" brushRef="#br0" timeOffset="65303.6212">-3214 465 204 0,'-5'-18'77'0,"0"13"-60"0,5 1-1 0,0 4-1 0,0 0-11 15,-5 4 0-15,-5 5-2 16,0 5 1 0,0 8-2-16,5 5-3 0,0 9-1 0,5-1 2 15,0 1 0-15,5 0 1 16,0-5 0-16,5-4 0 15,-5-5 2-15,0-8 3 16,-5-1 2-16,0-4 10 16,-5-9 6-16,-10 0-12 15,-5-4-4-15,0-1-9 16,-5 1-1-16,5-5-19 0,4 4-6 16,6 1-31-16,10-14-13 15,16-4-8 1</inkml:trace>
          <inkml:trace contextRef="#ctx0" brushRef="#br0" timeOffset="65622.5447">-3038 514 172 0,'-5'13'66'0,"10"1"-52"0,-5 8 1 16,0-9-4-16,0 1 1 15,0-1 5-15,0 5-7 0,0 0-1 16,0 0-5-16,-5 0-27 0,0 0-10 16,0-5-51-1</inkml:trace>
          <inkml:trace contextRef="#ctx0" brushRef="#br0" timeOffset="66371.607">-3028 760 200 0,'-5'0'77'0,"10"-5"-60"0,15 1-5 16,-10 4-6-16,6 0-2 15,-1 0 5-15,5-5-10 16,0 1-1-16,5-1-41 0,5-8-17 16,5 4-15-16,-10-4-7 15</inkml:trace>
          <inkml:trace contextRef="#ctx0" brushRef="#br0" timeOffset="65987.3161">-3033 603 200 0,'0'-9'74'0,"10"5"-58"0,10-5-4 0,-10 4-6 31,6 1-9-31,-1-1 2 0,0 1-21 16,0 4-8-16,0 0-47 15,0 0-20-15</inkml:trace>
          <inkml:trace contextRef="#ctx0" brushRef="#br0" timeOffset="65824.6734">-2998 407 192 0,'10'-9'74'0,"1"4"-58"15,9-4-4-15,-10 9-4 0,0-4-3 16,5-1 2-16,5 5-3 16,0 0-3-16,5 0 0 15,-5-4-6-15,0 4 1 0,1 0-31 16,-6 0-14-16</inkml:trace>
          <inkml:trace contextRef="#ctx0" brushRef="#br0" timeOffset="66418.4707">-2600 478 192 0,'-16'-9'74'0,"11"14"-58"0,-5 8-6 0,5 0-8 15,-5 5 12-15,-5 9 10 16,0 4-12-16,-5 5-4 15,5-5-5-15,5 1 0 0,5-5 0 16,5-1-4-16,5-3 1 16,10-10 0-16,5-4 2 15,5-13-14-15,10-10-5 16,6-13-35-16,4 1-14 16,0-10-10-1</inkml:trace>
          <inkml:trace contextRef="#ctx0" brushRef="#br0" timeOffset="66863.0437">-2510 585 200 0,'0'-13'77'0,"5"4"-60"0,15-9-16 0,-10 14-11 15,5-5-1-15,5 0 6 16,1 0 6-16,4 4 2 16,0 1-1-16,0-1-2 0,0 5 1 15,0 0 3-15,0 9 2 16,-5 0 4-16,1 9 1 16,-6 5 1-16,-5-1 2 15,-5 0-3 1,-5 1 1-16,-5-1-5 15,0 0 1-15,0 1-12 16,0-6-4-16,0 1-36 16,0 0-14-16,5-13-27 15</inkml:trace>
          <inkml:trace contextRef="#ctx0" brushRef="#br0" timeOffset="66574.6843">-2339 487 192 0,'-20'22'71'0,"10"-4"-55"0,10 14 0 15,0-19-2-15,0 5-4 16,0 4 2-16,0 0-4 16,5 1-3-16,-5-1-2 15,0-4-14-15,0 0-4 0,0 4-31 16,0-8-12-16,-5-5-17 15</inkml:trace>
          <inkml:trace contextRef="#ctx0" brushRef="#br0" timeOffset="67165.8902">-2012 737 164 0,'-10'9'63'0,"15"0"-49"0,-5-4-4 0,0-5-3 16,0 0 16-16,5 4 12 16,0-4-18-16,5-4-6 15,5-1-8-15,5-4 0 0,0-9 0 0,0 5 12 16,-5-5 7-16,0 0 2 15,-5-4 1-15,1-1-8 16,-6 6 0-16,-10 3-10 16,-6 5-4-16,-9 5-5 15,-5 8 1-15,-5 5-6 0,5 5-3 16,0 3-23-16,5 6-11 16,0-5-74-1</inkml:trace>
          <inkml:trace contextRef="#ctx0" brushRef="#br0" timeOffset="67574.3948">-1701 697 248 0,'-10'0'93'0,"10"0"-72"0,-5 0-30 0,5 0-20 0,-5 5 23 15,-5-5 13-15,5 0 7 16,0 0 3-16,0 0-9 15,0-5-3-15,5 1 1 0,0-5-3 16,0 0-2-16,0 0 0 16,5 0 1-16,0 0-3 15,0 0 0 1,0 4-4-16,0 5 1 16,0 0 2-16,0 9 1 15,0 0-2-15,5 5 2 16,0 4-1-16,6 4 0 15,-1-4 4-15,0 4 1 16,0-8-1-16,0-5 1 0,0-9 13 16,0-5 9-16,0-4-3 15,0-9-1-15,-5-13-3 16,0 0-2-16,0-10-4 16,-5 1-2-16,-5 0-11 15,0 0-4-15,0 9-39 16,-5 8-16-16,-5 5-67 15</inkml:trace>
          <inkml:trace contextRef="#ctx0" brushRef="#br0" timeOffset="69421.8639">-1806 898 112 0,'5'-9'44'0,"0"5"-35"0,0-1 20 0,-5 1 7 16,5-1-9-16,-5-8-3 16,0-5-12-16,0-9-3 15,0 0-5-15,0 1-12 0,5-6-2 0,0 6-70 16,5-6-31 0,0-4 53-16</inkml:trace>
        </inkml:traceGroup>
        <inkml:traceGroup>
          <inkml:annotationXML>
            <emma:emma xmlns:emma="http://www.w3.org/2003/04/emma" version="1.0">
              <emma:interpretation id="{04E3760D-EDE0-4D9A-A0FC-2ABF70ED7D72}" emma:medium="tactile" emma:mode="ink">
                <msink:context xmlns:msink="http://schemas.microsoft.com/ink/2010/main" type="inkWord" rotatedBoundingBox="4324,18253 9532,18243 9534,18986 4325,18996"/>
              </emma:interpretation>
              <emma:one-of disjunction-type="recognition" id="oneOf4">
                <emma:interpretation id="interp20" emma:lang="tr-TR" emma:confidence="0">
                  <emma:literal>#@ferasaplıiepa</emma:literal>
                </emma:interpretation>
                <emma:interpretation id="interp21" emma:lang="tr-TR" emma:confidence="0">
                  <emma:literal>#@feralsapdıiepa</emma:literal>
                </emma:interpretation>
                <emma:interpretation id="interp22" emma:lang="tr-TR" emma:confidence="0">
                  <emma:literal>#@ferasapıiepa</emma:literal>
                </emma:interpretation>
                <emma:interpretation id="interp23" emma:lang="tr-TR" emma:confidence="0">
                  <emma:literal>#@ferasapdıiepa</emma:literal>
                </emma:interpretation>
                <emma:interpretation id="interp24" emma:lang="tr-TR" emma:confidence="0">
                  <emma:literal>#@ferawsapdıiepa</emma:literal>
                </emma:interpretation>
              </emma:one-of>
            </emma:emma>
          </inkml:annotationXML>
          <inkml:trace contextRef="#ctx0" brushRef="#br0" timeOffset="22063.7224">2859 724 156 0,'-10'13'60'0,"10"1"-47"0,0-5-5 0,5 0-5 0,-5-9-1 15,5 4 3-15,-5-4 11 16,0 0 7-16,5 0-12 16,5 0-1-16,0-4 0 0,5-1-2 15,0-8 1-15,0-1-5 16,0-8-1-16,1 4 5 15,-6 0 3-15,0 0 5 16,-10 5 4-16,0-1-4 0,-10 6 1 16,-5 3-12-16,-1 10-6 15,-4 3-4-15,0 6-2 16,0 4-5-16,0-5 0 0,5-4-16 16,5-4-5-16,5-5-33 15,10-9-50 1,10-14 28-16</inkml:trace>
          <inkml:trace contextRef="#ctx0" brushRef="#br0" timeOffset="22257.5001">3186 286 224 0,'-15'31'85'0,"10"0"-66"0,-5 23-6 0,5-27-6 15,-5 9 1-15,-1 4 7 16,1 5-7-16,-5-1-4 16,5-4-3-16,0 1-15 0,0-6-3 15,0-3-55 1,5-10-54-16,5-9 37 0</inkml:trace>
          <inkml:trace contextRef="#ctx0" brushRef="#br0" timeOffset="22589.3066">3337 514 224 0,'-5'0'85'0,"0"0"-66"0,5 0-6 15,0 0-6-15,0 4-3 16,-6 5 5-16,1 5-3 15,-5 4-1-15,0-1-2 16,5 6-3-16,0-5 1 0,0 4-1 16,5-4 2-16,0-5-1 15,0 5-1-15,5-4 5 16,0-6 1-16,0 1 2 0,-5 0 0 0,0-9 0 16,0 9 0-16,-5-4-4 15,-10-5-3-15,0 4-3 16,-5-4 1-16,5 0-10 15,5 0-3-15,0 0-28 16,10 0-13-16</inkml:trace>
          <inkml:trace contextRef="#ctx0" brushRef="#br0" timeOffset="23297.0494">3392 697 120 0,'-20'9'46'0,"15"-5"-35"0,5 5 9 0,0-9 5 0,0 0 8 16,0 0 6-16,10 5-18 31,0-1-7-31,5-4-9 16,5-4-2-16,0-5 3 0,0 0-1 15,5-4 2-15,1-5-4 0,-6 0 0 16,0 0-1-16,-10 0 1 16,0 0 0-16,-10 0 3 15,-5 0-3-15,-5 10-2 16,-10 3-5-16,0 10 0 15,-6 8 4-15,1 0 4 0,5 5-3 16,0-4-1-16,10-1 0 16,5-4 0-16,5 0 2 15,5-5 3-15,10-4-4 16,5 0-1-16,0-4-5 16,5-1-1-16,1 1-2 15,-6-1 0-15,0 5 5 16,-5 5 1-16,-5 4-1 15,-5 4 0-15,-5 1 6 16,0-1 3-16,0 1-3 16,0-1 0-16,0-4-6 15,0-9 0-15,0 0-6 16,15-5 1-16,0-8 2 16,10 0 3-16,0-5 0 0,1 4 1 15,-11 1 2-15,0 4 0 16,-5 9 17-16,-5 9 11 0,-5 9-3 15,-10 9 0-15,-5 4-14 16,0 14-4-16,-6-5-5 16,1 0-2-16,0 0-2 15,0 0 1-15,5-4-23 16,0-9-10-16,5-5-26 16,5-8-12-16,5-14-15 31</inkml:trace>
          <inkml:trace contextRef="#ctx0" brushRef="#br0" timeOffset="25133.1158">4050 393 132 0,'0'5'52'0,"5"4"-41"0,-5 8 2 0,5-3 0 0,-5 4 4 15,0 4 4-15,0 0-2 16,0 5-1-16,0 0-10 16,0-5-3-16,0 5-1 0,0-4-2 15,0-6-2-15,0-3-2 16,0 4 1-16,0-9 1 16,0 0 0-16,0 0 0 15,-5-5 0-15,0-4-7 16,0 0 0-16,0-4 1 0,-5-1 3 15,0-4 4-15,0 0 2 16,0 5 3-16,-5-1 1 16,0 5-3-16,-5 9-3 0,0 5 4 15,0 3 1-15,5 10 0 16,5-4-1-16,-1-6-3 16,11 1-2-16,5-9-2 15,6 0-1-15,4-9 2 16,5-4 0-16,5-5-2 15,5 0 0-15,0-5-3 16,0 1-1-16,-5 0 1 0,1-10 2 16,-1 5-1-16,0 1 4 15,-5 3 2-15,-5 1 4 16,0 4 11-16,-5 4 5 16,-5 5 0-16,-5 0-1 0,-5 9-6 31,0 5-4-31,0 4-5 15,0 4-2-15,0 5-3 16,0-5-1-16,0-4-10 16,5-5-5-16,0-4-87 15,5-13-43 1,-5-23 70-16</inkml:trace>
          <inkml:trace contextRef="#ctx0" brushRef="#br0" timeOffset="31445.4156">4407 621 128 0,'15'0'49'0,"11"0"-38"0,4 0 1 16,-15 0-2-16,5 0-4 31,0 0-1-31,5 0-1 16,0 0 2-16,0 0-3 0,6 0 3 15,-1 0 0-15,0 0-2 0,-5 5-3 16,0-1 2-16,0-4 2 16,-5 0-4-16,-5 0-3 15,1 0-10-15,-6 0-5 0,0-4-49 16,-5-5-21-1,-5-5 42-15</inkml:trace>
          <inkml:trace contextRef="#ctx0" brushRef="#br0" timeOffset="31714.2537">4744 514 112 0,'0'0'44'0,"10"4"-35"0,5 1 5 0,-5-1-1 16,0 1 7-16,5 4 7 16,1 4-5-16,-1 0-3 15,0 5-3-15,0 0 3 16,0 0-11-16,-5 0-2 0,0-5 0 16,-5 1-1-16,-5-1 2 0,-5 1-2 15,-5-1 0-15,-5 0-10 16,0-4-4-16,-5 5-28 15,0-5-12-15,-1-5-34 16</inkml:trace>
          <inkml:trace contextRef="#ctx0" brushRef="#br0" timeOffset="32507.9131">5141 541 148 0,'-20'22'57'0,"15"-4"-44"0,0 4-6 0,5-8-6 15,5-5 0-15,0 4 1 16,0 0 2-16,5-4 0 15,0 0-2-15,5-4 3 0,6-10 1 16,4-4 0 0,5-4-1-16,0-9-8 15,0-5-2-15,-5-5 2 16,0 1 1-16,-4 0 13 16,-6 0 5-16,-5 4 11 15,-5 0 6-15,-5 5 5 0,-5 4 3 16,-5 4-16-16,-5 10-4 15,-11 8-22-15,-4 10-7 16,0 4-45-16,-5 0-17 16,5-5-40-1</inkml:trace>
          <inkml:trace contextRef="#ctx0" brushRef="#br0" timeOffset="33626.5489">5292 371 96 0,'-5'4'35'0,"5"-4"-27"0,-5 5 7 16,5-5 2-16,-5 4-3 16,0 1 2-16,0-1-3 15,0 1 0-15,0-1 1 16,-5 1 4-16,0 4-10 15,0-1 2-15,0 6 3 0,-5-1-1 16,0 1 3-16,-1-1-10 16,6-4-3-16,5 0-29 0,0-5-11 15,0-4-43 1</inkml:trace>
          <inkml:trace contextRef="#ctx0" brushRef="#br0" timeOffset="17923.5266">265 491 136 0,'-5'9'52'0,"0"9"-41"0,-5 9 11 0,5-13 3 0,0 8-8 16,0 0-2-16,0 1-6 16,0-1-1-16,0 0-5 15,0-4-4-15,0 0 0 0,0-5-1 16,0 5 0-16,0-13-31 16,5-5-13-16,0-23-26 31</inkml:trace>
          <inkml:trace contextRef="#ctx0" brushRef="#br0" timeOffset="18596.5932">401 737 96 0,'-5'0'38'0,"10"5"-29"0,-5-10-3 0,0 5-3 0,5-9 21 15,-5 5 11-15,0-5-17 16,5-4-7-16,5-1-8 15,0-8-3-15,0-1 1 0,0 1 5 16,5 0 4-16,0-1 3 0,0 6 5 16,-5 3-4-16,5 5 0 15,-5 5-2 1,6 4 0-16,-6 9 2 16,0 4 2-16,-5 5-5 15,0 4 1-15,0 5-7 16,-5-5-3-16,0 1-1 15,0-5-1-15,0-5-22 16,0 0-10-16</inkml:trace>
          <inkml:trace contextRef="#ctx0" brushRef="#br0" timeOffset="19596.9734">1039 420 168 0,'-5'13'66'0,"5"5"-52"0,-5 14-1 15,5-19-3-15,-5 5-1 16,0 0 2-16,0 4-3 16,0 0 0-16,0 1-5 15,0-5-2-15,5-5 0 0,0-4-4 0,5 0 0 16,0-5 2-16,5 1 2 15,5-5 0-15,0 0 2 16,0 0-7-16,5 4 1 16,-4 1 1-16,-1 4 3 15,5 0 2-15,-10 4 3 16,-5 0-3-16,-5 5-2 16,-5 5 4-16,-5-5 1 15,-5-1-2-15,0-3-1 16,-1-5-3-16,1 4-3 15,0-4-5-15,0-4-2 16,5-5-20-16,5 0-7 0,5-9-41 16</inkml:trace>
          <inkml:trace contextRef="#ctx0" brushRef="#br0" timeOffset="19908.8582">1366 550 152 0,'-10'13'57'0,"5"5"-44"0,0 9-6 0,5-14-4 0,0 5-3 16,5 0 2-16,-5 0-1 15,0-5-1-15,5 1 1 16,5-6 7-16,5 1 7 0,5-9-7 16,0 0-4-16,0-4-1 31,-5-1 0-31,1 5 1 15,-1 0 2-15,-5 0 6 0,0 9 4 16,-10 0-4-16,0 5-2 16,0-1-10-16,-5 1-2 15,0-1-18-15,0 0-4 16,0 1-45 0,0-5-38-16,5-9 41 15</inkml:trace>
          <inkml:trace contextRef="#ctx0" brushRef="#br0" timeOffset="20328.7751">1768 612 96 0,'-5'-4'38'0,"10"4"-29"0,-5 0-3 0,0 0-3 16,5 0 16-16,-5-5 10 16,0 1-3-16,0-5-3 15,0-5-11-15,0 1-3 16,0-5-5-16,0-4-5 0,0-1 0 15,0 1 1-15,-5 4 0 0,0 5 4 16,0 8 2-16,-5 10-2 16,0 13-3-16,-5 8 2 15,0 10 2 1,0 4 2-16,0 5 1 16,0 4-4-16,-1 0-3 15,1 5-3-15,0-14-1 16,5-4-1-16,0-9 0 15,0-5-22-15,5-8-10 16,0-10-39 0</inkml:trace>
          <inkml:trace contextRef="#ctx0" brushRef="#br0" timeOffset="20497.4211">1532 661 216 0,'5'0'82'0,"10"0"-64"0,5 0-4 0,-10 0-6 16,5 0-20-16,0-4-7 0,5-1-54 16,-5 1-23-16,6-5 32 15,-1-9 18-15</inkml:trace>
          <inkml:trace contextRef="#ctx0" brushRef="#br0" timeOffset="20767.3064">2009 357 184 0,'-10'-13'68'0,"5"9"-52"0,0-5-19 0,5 9-9 16,-5-5 21-16,0 5 13 16,-5 9-10-16,0 4-4 15,0 14-5-15,-5 9-3 0,0 4 3 31,0 5 2-31,5 4 2 16,0-4-3-16,0-1-3 0,0-3 0 16,0-6 1-16,0 1-6 15,-1-9 1-15,1-5-32 16,0-4-12-16,0-4-31 16</inkml:trace>
          <inkml:trace contextRef="#ctx0" brushRef="#br0" timeOffset="20980.9042">1688 684 212 0,'0'0'82'0,"0"4"-64"0,15-4-4 16,0 0-8-16,5 0-4 16,5-4 1-16,0-1-1 0,5 1-2 15,1-5 1-15,-1 0-32 0,0 0-12 16,0 0-42-16</inkml:trace>
          <inkml:trace contextRef="#ctx0" brushRef="#br0" timeOffset="21495.9806">2050 666 132 0,'-10'-5'52'0,"15"19"-41"0,0-19-18 0,-5 5-9 16,10 0 23-16,0 0 16 16,0 0 3-16,0-4 2 15,0-1-13-15,5-4-4 16,0-4-7-16,5 0 2 0,0-5 0 16,-5 0 2-16,0 4 0 31,-5 1-2-31,-4 4-1 0,-6 5-6 15,-6 4-1-15,-9 9-4 16,-5 8-1-16,0 6 4 16,0 4 1-16,5-1 2 15,5 1 2-15,5-4-3 16,5-6-2-16,5 6 2 16,10-10 0-16,5-8 1 15,5-5 0-15,5-5 0 16,-4 1 0-16,-1-1-3 15,-5 1 2-15,0-1 1 16,-5 5 0-16,-5 0 4 0,0 0 2 16,-5 0 6-16,-5-9 5 15,0 9-7-15,0 0-3 16,-5-4 0-16,0-1 0 16,5 1 1-16,-5-5 0 15,5 0-2-15,0-4-1 16,5-5-3-16,5-5 1 0,0 1-7 15,5 0 1-15,0 4-17 0,5 0-6 16,6 0-31-16,4 5-14 16,5-1-6-1</inkml:trace>
        </inkml:traceGroup>
      </inkml:traceGroup>
    </inkml:traceGroup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8:50:54.590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63880D4-C264-48CD-90D8-6A1473028F9C}" emma:medium="tactile" emma:mode="ink">
          <msink:context xmlns:msink="http://schemas.microsoft.com/ink/2010/main" type="writingRegion" rotatedBoundingBox="13652,18527 17655,18462 17661,18830 13658,18895">
            <msink:destinationLink direction="with" ref="{0C089D90-3C8C-4E34-AC97-FACDA6695CC8}"/>
          </msink:context>
        </emma:interpretation>
      </emma:emma>
    </inkml:annotationXML>
    <inkml:traceGroup>
      <inkml:annotationXML>
        <emma:emma xmlns:emma="http://www.w3.org/2003/04/emma" version="1.0">
          <emma:interpretation id="{058FD537-E480-40B2-8BAC-11935C45FC0F}" emma:medium="tactile" emma:mode="ink">
            <msink:context xmlns:msink="http://schemas.microsoft.com/ink/2010/main" type="paragraph" rotatedBoundingBox="13652,18527 17655,18462 17661,18830 13658,188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6FA8EE-F83D-4F1E-B712-E54AA1713E08}" emma:medium="tactile" emma:mode="ink">
              <msink:context xmlns:msink="http://schemas.microsoft.com/ink/2010/main" type="line" rotatedBoundingBox="13652,18527 17655,18462 17661,18830 13658,18895"/>
            </emma:interpretation>
          </emma:emma>
        </inkml:annotationXML>
        <inkml:traceGroup>
          <inkml:annotationXML>
            <emma:emma xmlns:emma="http://www.w3.org/2003/04/emma" version="1.0">
              <emma:interpretation id="{DDE44656-BFDE-4C93-8500-A5455C04BC21}" emma:medium="tactile" emma:mode="ink">
                <msink:context xmlns:msink="http://schemas.microsoft.com/ink/2010/main" type="inkWord" rotatedBoundingBox="13664,18473 15348,18576 15327,18913 13643,18810">
                  <msink:destinationLink direction="with" ref="{076A30B6-8098-499A-B590-0E2FEA816014}"/>
                </msink:context>
              </emma:interpretation>
              <emma:one-of disjunction-type="recognition" id="oneOf0">
                <emma:interpretation id="interp0" emma:lang="tr-TR" emma:confidence="0">
                  <emma:literal>alet:</emma:literal>
                </emma:interpretation>
                <emma:interpretation id="interp1" emma:lang="tr-TR" emma:confidence="0">
                  <emma:literal>ater =</emma:literal>
                </emma:interpretation>
                <emma:interpretation id="interp2" emma:lang="tr-TR" emma:confidence="0">
                  <emma:literal>Ole, =</emma:literal>
                </emma:interpretation>
                <emma:interpretation id="interp3" emma:lang="tr-TR" emma:confidence="0">
                  <emma:literal>adet:</emma:literal>
                </emma:interpretation>
                <emma:interpretation id="interp4" emma:lang="tr-TR" emma:confidence="0">
                  <emma:literal>ateş =</emma:literal>
                </emma:interpretation>
              </emma:one-of>
            </emma:emma>
          </inkml:annotationXML>
          <inkml:trace contextRef="#ctx0" brushRef="#br0">15 43 132 0,'-10'5'49'0,"10"4"-38"0,-5 4-1 0,5-4-1 16,0 5 7-16,0-1 5 16,5 0-5-16,5 1 1 0,5 4-10 15,0-9 5-15,5 0 3 0,0-5 2 16,0-4 1-16,1-4-3 0,-1-10-1 15,0-4-2-15,-5 0 0 16,0-4 7-16,-5 0 2 16,-5-1-6-16,-5 1-2 15,-5 4-14-15,-10 9-6 16,-5 5-13-16,-5 8-2 16,0 5-13-16,-1 9-3 0,6-5-53 31,10 10-38-16,5-10 54-15</inkml:trace>
          <inkml:trace contextRef="#ctx0" brushRef="#br0" timeOffset="349.579">397 75 116 0,'-15'27'44'0,"5"-5"-35"0,5 9 25 0,5-13 7 0,0 0-4 15,0 0-2-15,5 0-17 16,0 0-6-16,5-9-8 16,5-1 2-16,0-3 3 0,0-5-1 15,0-5 1-15,0 1-5 16,0-5-1-1,1 0-1-15,-6 0-2 16,-5 0-2-16,0 0 1 16,0 9-1-16,-5 0-2 15,0 5 0-15,0-1 0 0,0 5-13 16,0-4-6-16,0-1-39 16,0-4-52-1,5 9 24-15</inkml:trace>
          <inkml:trace contextRef="#ctx0" brushRef="#br0" timeOffset="727.9217">533 186 224 0,'5'-13'85'0,"10"4"-66"0,10-4-10 0,-10 8-7 15,5-4-6-15,5 5 2 0,0-1-10 16,6 1-2-16,-1 4-46 16,5 0-20-16,-5 0 12 15,5 4 9-15</inkml:trace>
          <inkml:trace contextRef="#ctx0" brushRef="#br0" timeOffset="543.4992">704-37 160 0,'0'0'60'0,"5"9"-47"0,5 4-3 0,-5 1-5 0,0-1 10 15,-5 5 10-15,0 4-9 16,0 5-3-16,-5 0-8 31,-5 4-6-31,0 5-2 0,-5-5-34 0,0-4-12 16,-1 4-29-1</inkml:trace>
          <inkml:trace contextRef="#ctx0" brushRef="#br0" timeOffset="1213.1135">849 236 160 0,'-5'-9'63'0,"15"4"-49"0,6 5-11 0,-6 0-5 16,5-9 18-16,5 0 11 15,0 0-13-15,0-4-7 16,0 0-5-16,0-5 2 0,-5-5 2 16,0 6 9-16,-5 3 4 0,1 1-5 0,-6 4-3 15,-10 4-9-15,-6 10-1 16,-4 4-3-16,-5 9 0 16,0 4 2-16,5 5 2 15,5-5-3-15,0 0 0 16,5 1 1-16,10-5 2 15,5 0-1-15,0-5-1 16,5 0-2-16,5-4 1 16,0 0-1-16,-5 0 0 15,6-4 2-15,-6-1 0 16,-5 1 0-16,0-1 2 16,-10-4 8-16,0 0 5 0,0 0 2 15,0-4-1-15,0-5 0 16,0-5 3-16,0 1-2 15,0-5-1-15,5-4-6 16,5-1-2-16,0-4-6 16,0 1-2-16,5-6-11 15,0 10-3-15,0 4-42 16,0 5-17-16,5-5-47 16</inkml:trace>
          <inkml:trace contextRef="#ctx0" brushRef="#br0" timeOffset="2891.4923">1513 151 272 0,'0'-23'101'0,"10"14"-78"0,10 5-24 0,-10 4-15 15,5 0 2-15,-5 0 5 16,0 0-16-16,0 0-8 0,1 0-58 15</inkml:trace>
          <inkml:trace contextRef="#ctx0" brushRef="#br0" timeOffset="3048.1261">1498 276 224 0,'20'-9'85'0,"10"9"-66"0,10-5-14 16,-24 1-10-16,4 4-9 16,0 0 1-16,0-4-72 15,-5 4-33-15</inkml:trace>
        </inkml:traceGroup>
        <inkml:traceGroup>
          <inkml:annotationXML>
            <emma:emma xmlns:emma="http://www.w3.org/2003/04/emma" version="1.0">
              <emma:interpretation id="{3F4C9C3E-3E41-4308-8D87-BB44C2D4324A}" emma:medium="tactile" emma:mode="ink">
                <msink:context xmlns:msink="http://schemas.microsoft.com/ink/2010/main" type="inkWord" rotatedBoundingBox="15535,18484 17655,18485 17655,18829 15534,18828"/>
              </emma:interpretation>
              <emma:one-of disjunction-type="recognition" id="oneOf1">
                <emma:interpretation id="interp5" emma:lang="tr-TR" emma:confidence="0">
                  <emma:literal>STVDef.NT</emma:literal>
                </emma:interpretation>
                <emma:interpretation id="interp6" emma:lang="tr-TR" emma:confidence="0">
                  <emma:literal>STVD_E.N T</emma:literal>
                </emma:interpretation>
                <emma:interpretation id="interp7" emma:lang="tr-TR" emma:confidence="0">
                  <emma:literal>STuD_E.N T</emma:literal>
                </emma:interpretation>
                <emma:interpretation id="interp8" emma:lang="tr-TR" emma:confidence="0">
                  <emma:literal>STVDif.NT</emma:literal>
                </emma:interpretation>
                <emma:interpretation id="interp9" emma:lang="tr-TR" emma:confidence="0">
                  <emma:literal>STvD_E.N T</emma:literal>
                </emma:interpretation>
              </emma:one-of>
            </emma:emma>
          </inkml:annotationXML>
          <inkml:trace contextRef="#ctx0" brushRef="#br0" timeOffset="3466.5963">2096-37 220 0,'-15'-13'82'0,"10"8"-64"0,-10 1-2 0,15 4-9 15,-10 4-9-15,0 5-1 16,0 5 2-16,5-1 0 16,0 5 1-16,5 0 0 0,5 4-3 15,0 0 2-15,0-4 1 16,5 0 0-16,0 0 0 15,0 0 0-15,-5 4-3 16,-5-8 2-16,-5-1 1 16,-5 0 0-16,-5 1-3 0,-10-1 0 15,-10 1-18-15,4-5-9 16,1 0-22 0,5-5-40-16,10-4 20 0</inkml:trace>
          <inkml:trace contextRef="#ctx0" brushRef="#br0" timeOffset="3874.8762">2141 21 252 0,'-5'-18'93'15,"10"9"-72"-15,10-4-6 0,-4 8-6 0,-1 1-8 16,0 0-1-16,5-1-2 16,0 5-1-16,5 0 2 15,0 0-18-15,0 0-4 0,5 0-16 16,0 0-3-16,1 0-41 15</inkml:trace>
          <inkml:trace contextRef="#ctx0" brushRef="#br0" timeOffset="3683.2137">2383-46 144 0,'-10'9'55'0,"0"9"-43"0,-5 13-3 0,9-13-3 16,-4 4 12-16,-5 1 11 15,0 4-13-15,0-1-4 16,0 6-7-16,0-10-10 0,5 0-2 0,0 1-50 16,-5-5-48-1,5-1 30-15</inkml:trace>
          <inkml:trace contextRef="#ctx0" brushRef="#br0" timeOffset="4191.3017">2428 88 104 0,'5'14'41'0,"0"-1"-32"0,0 9 13 0,0-8 3 16,0-1 0-16,0 5 0 15,5 0-3-15,0-5-2 0,0 1-10 16,0-1 11-16,0-8 8 0,0-1 0 16,6-4 1-16,-1-9-11 15,0-4-1-15,0-5-5 16,0-5 0-16,5 1-7 15,-5-9-2-15,-5 4-2 16,-5 0-2-16,0 5-13 0,0 4-4 16,0 0-22-16,-5 9-8 15,0 0-68 1</inkml:trace>
          <inkml:trace contextRef="#ctx0" brushRef="#br0" timeOffset="4662.5476">2815-15 152 0,'0'-17'57'0,"5"17"-44"0,0 0-8 16,-5 0-5-16,5 8 20 31,-5 1 13-31,0 9-7 0,0 0-5 16,-5 4-12-16,0 1-4 0,0 4-1 0,5-1-2 15,-5 1 1-15,0-4-2 16,0-6-1-16,5-3 1 16,0-5 1-16,0-5-1 0,0-4 2 15,0-9-2-15,0-4-1 32,0-5 1-32,0-4 1 15,0-10-1-15,0 6-1 16,5 3 1-16,0 1-1 15,5 4-3-15,0 5 0 0,0 4-1 16,5 4 0-16,0 5 3 16,5 9 0-16,1 0 1 15,-1 5 0-15,0 3 0 16,-5-3 2-16,0-1 5 16,-5 1 4-16,-5-1-2 15,-5 0 2-15,-5 1-6 0,-10 4-1 16,-5-5-9-16,-5-4-2 15,0 0-9-15,-1 0-5 16,1-5-16-16,5-4-4 16</inkml:trace>
          <inkml:trace contextRef="#ctx0" brushRef="#br0" timeOffset="5215.2993">2885 169 252 0,'10'-9'93'0,"11"9"-72"0,9-14-19 0,-15 14-15 15,0-9-1-15,5 5 5 0,-5 4-65 16,0 0-27-16,0 0 31 16,-5 4 16-1</inkml:trace>
          <inkml:trace contextRef="#ctx0" brushRef="#br0" timeOffset="5340.3566">3016 231 236 0,'0'0'88'0,"10"-4"-69"15,5 4-5-15,-5 0-5 0,0 0-17 16,5 0-2-16,1 0-52 16,-1 0-24-16,5 0 8 15,-5 0 6-15</inkml:trace>
          <inkml:trace contextRef="#ctx0" brushRef="#br0" timeOffset="5047.8633">3092 146 212 0,'-11'5'82'0,"11"8"-64"0,-5 5-15 0,5-9-13 16,-5 0 6-16,0 0 9 31,0 0 2-31,0 0 4 16,5 0-6-16,0-5-3 0,0-4-1 15,0 0 3-15,0-4 5 0,0-1-7 16,0-8-1-16,0-5-6 15,0-4 1-15,0-1 2 16,-5-8 1-16,0 4 5 16,5 0 2-16,0 5 2 0,0 0 2 15,0 4-3-15,0 4-2 16,5 1 2-16,0 4 0 16,5 0-3-16,5 5-1 15,1-1-1-15,4 5 1 0,0 0-2 16,0 0 2-16,-5 0-13 31,0 0-3-31,0 0-166 16,-15 0 67-16</inkml:trace>
          <inkml:trace contextRef="#ctx0" brushRef="#br0" timeOffset="5634.4342">3333 276 212 0,'-5'-9'82'0,"5"9"-64"0,0-5-11 15,0 5-8-15,0-4 17 0,0 0 13 16</inkml:trace>
          <inkml:trace contextRef="#ctx0" brushRef="#br0" timeOffset="5760.5658">3328 231 367 0,'5'-18'3'0,"0"0"-2"0,0-4-1 0,5 0 3 0,-5-5-2 0,0 9-1 16,0 5-2-16,0 4 1 15,0 4-1-15,0 1-2 16,0 8 0-16,5 5 0 16,0 5 3-16,0-1 2 15,0 5-2-15,0 0 0 16,0-5 1-16,1-4 2 15,-1 0 8-15,-5-5 3 16,5-4 2-16,-5-4 4 16,0-5-5-16,0-4 2 15,0-10 0-15,0 5 2 16,0 5-12-16,0-14-6 16,0 5-7-16,0 0-1 0,0 4-18 15,0 0-8-15,0 4-77 31,10 5-43-15,0-4 68-16</inkml:trace>
          <inkml:trace contextRef="#ctx0" brushRef="#br0" timeOffset="6166.1967">3665-41 236 0,'-5'-18'88'0,"10"13"-69"0,10 1 4 0,-5 4-4 0,10 0-1 15,5 0 1 1,5 0-10-16,10 0-5 15,6 0-3-15,-1 0-10 0,-5 0-2 0,-5 0-47 16,-10 4-19-16,-20-8-21 16</inkml:trace>
          <inkml:trace contextRef="#ctx0" brushRef="#br0" timeOffset="5983.5974">3820 26 220 0,'0'4'85'0,"11"5"-66"0,-1 9-14 16,-5-9-12-16,-5 4 16 0,0 1 12 16,0-1-9-1,-5 5-4-15,0 4-5 16,0-4-5-16,-1 0-1 0,1-5-16 0,-5 1-5 16,0-1-37-1,5-4-50-15,-5 0 23 16</inkml:trace>
          <inkml:trace contextRef="#ctx0" brushRef="#br0" timeOffset="6934.4432">3036 137 140 0,'0'-9'52'0,"5"9"-41"0,0 0 24 0,0-4 10 0,-5 4-14 16,5 0-3-16,5 0-16 15,0 0-5-15,6-5-5 16,-1 1-2-16,0 4 1 0,0 0-4 16,-5-4 0-16,0 4-27 15,0 0-10-15,0-5-51 16</inkml:trace>
          <inkml:trace contextRef="#ctx0" brushRef="#br0" timeOffset="7574.9132">3051 271 212 0,'-5'-9'82'0,"10"5"-64"0,0 0-4 0,0 4-8 0,5 0 2 16,0 0 5-16,6 0-4 15,4 0-1-15,0 0-4 16,0 0-3-16,0 0 2 0,0 0-7 16,-5 0 1-16,0 0-34 15,-5 0-13-15,5 0-41 32</inkml:trace>
        </inkml:traceGroup>
      </inkml:traceGroup>
    </inkml:traceGroup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8:51:03.247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6A30B6-8098-499A-B590-0E2FEA816014}" emma:medium="tactile" emma:mode="ink">
          <msink:context xmlns:msink="http://schemas.microsoft.com/ink/2010/main" type="inkDrawing" rotatedBoundingBox="13534,18162 13549,19052 13324,19055 13310,18165" semanticType="callout" shapeName="Other">
            <msink:sourceLink direction="with" ref="{DDE44656-BFDE-4C93-8500-A5455C04BC21}"/>
          </msink:context>
        </emma:interpretation>
      </emma:emma>
    </inkml:annotationXML>
    <inkml:trace contextRef="#ctx0" brushRef="#br0">-171-390 164 0,'-25'9'63'0,"10"9"-49"0,-10 22 0 0,15-13 0 16,-6 18 12-16,-4 13 10 15,-5 9-3-15,5 9-2 16,10-5-17-16,10 5-4 0,10 0 0 0,10-4-15 15,15 4-6-15,11-5-58 16,14-4-27-16,0-27 2 16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8:51:04.070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089D90-3C8C-4E34-AC97-FACDA6695CC8}" emma:medium="tactile" emma:mode="ink">
          <msink:context xmlns:msink="http://schemas.microsoft.com/ink/2010/main" type="inkDrawing" rotatedBoundingBox="17805,18045 18054,18884 17777,18967 17527,18127" semanticType="verticalRange" shapeName="Other">
            <msink:sourceLink direction="with" ref="{363880D4-C264-48CD-90D8-6A1473028F9C}"/>
          </msink:context>
        </emma:interpretation>
      </emma:emma>
    </inkml:annotationXML>
    <inkml:trace contextRef="#ctx0" brushRef="#br0">0-1 156 0,'30'-4'57'0,"0"13"-44"0,16 9 12 0,-21 0 4 0,5 8-4 0,5 10 3 15,5 13-14-15,-4 9-3 32,-1 9-7-32,-5 5 2 0,-10-1 0 0,-5 1 0 0,-15-5 1 31,-5 4-6-31,-15-8-1 16,-15-5-51-16,-21 5-23 15,-14-19-17 1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49:15.718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2">
      <inkml:brushProperty name="width" value="0.09333" units="cm"/>
      <inkml:brushProperty name="height" value="0.09333" units="cm"/>
      <inkml:brushProperty name="color" value="#808080"/>
      <inkml:brushProperty name="fitToCurve" value="1"/>
    </inkml:brush>
    <inkml:context xml:id="ctx1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17-04-27T10:54:30.375"/>
    </inkml:context>
  </inkml:definitions>
  <inkml:traceGroup>
    <inkml:annotationXML>
      <emma:emma xmlns:emma="http://www.w3.org/2003/04/emma" version="1.0">
        <emma:interpretation id="{935960B9-F634-423F-8500-BE57A8F5706C}" emma:medium="tactile" emma:mode="ink">
          <msink:context xmlns:msink="http://schemas.microsoft.com/ink/2010/main" type="writingRegion" rotatedBoundingBox="8529,2746 24995,2068 25664,18319 9198,18997"/>
        </emma:interpretation>
      </emma:emma>
    </inkml:annotationXML>
    <inkml:traceGroup>
      <inkml:annotationXML>
        <emma:emma xmlns:emma="http://www.w3.org/2003/04/emma" version="1.0">
          <emma:interpretation id="{A5C8480E-F51B-4815-B3E1-9D7709FB52DE}" emma:medium="tactile" emma:mode="ink">
            <msink:context xmlns:msink="http://schemas.microsoft.com/ink/2010/main" type="paragraph" rotatedBoundingBox="8534,2709 17690,2466 17719,3563 8563,38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A8AB3B-A954-4A93-AD28-198A6980B5EF}" emma:medium="tactile" emma:mode="ink">
              <msink:context xmlns:msink="http://schemas.microsoft.com/ink/2010/main" type="line" rotatedBoundingBox="8534,2709 17690,2466 17719,3563 8563,3806"/>
            </emma:interpretation>
          </emma:emma>
        </inkml:annotationXML>
        <inkml:traceGroup>
          <inkml:annotationXML>
            <emma:emma xmlns:emma="http://www.w3.org/2003/04/emma" version="1.0">
              <emma:interpretation id="{881D9653-376F-479E-8B01-912875389F94}" emma:medium="tactile" emma:mode="ink">
                <msink:context xmlns:msink="http://schemas.microsoft.com/ink/2010/main" type="inkWord" rotatedBoundingBox="8535,2741 11442,2664 11465,3537 8558,3614"/>
              </emma:interpretation>
              <emma:one-of disjunction-type="recognition" id="oneOf0">
                <emma:interpretation id="interp0" emma:lang="tr-TR" emma:confidence="0">
                  <emma:literal>O.ae_pess</emma:literal>
                </emma:interpretation>
                <emma:interpretation id="interp1" emma:lang="tr-TR" emma:confidence="0">
                  <emma:literal>O.ae-pess</emma:literal>
                </emma:interpretation>
                <emma:interpretation id="interp2" emma:lang="tr-TR" emma:confidence="0">
                  <emma:literal>0.ae-pess</emma:literal>
                </emma:interpretation>
                <emma:interpretation id="interp3" emma:lang="tr-TR" emma:confidence="0">
                  <emma:literal>0.ae-pass</emma:literal>
                </emma:interpretation>
                <emma:interpretation id="interp4" emma:lang="tr-TR" emma:confidence="0">
                  <emma:literal>0.ae_pess</emma:literal>
                </emma:interpretation>
              </emma:one-of>
            </emma:emma>
          </inkml:annotationXML>
          <inkml:trace contextRef="#ctx0" brushRef="#br0">5929-3113 120 0,'-25'37'46'0,"13"-4"-24"0,0 10-19 0,8-13 12 15,-5 3 2-15,5 21 2 16,0 1-10-16,4-4-5 15,4-3-3-15,9-8-1 0,-1-7 2 16,4-4 5-16,9-7 4 16,0-7-4-16,8-11 1 0,4-12-5 15,-4-6-2-15,-1-16 0 16,1-6-1-16,-4-12 0 16,-4-7 2-1,0-7-1-15,-9-11-1 0,-4 0 3 16,-3 4 0-16,-9 14 14 15,-9 4 8-15,-7 10 3 16,-17 27 3-16,-12 10-13 16,-9 15-5-16,-3 18-17 15,3 11-7-15,13 1-13 0,12-1-3 32,17-4-56-17,16-3-49-15,4-11 42 16</inkml:trace>
          <inkml:trace contextRef="#ctx0" brushRef="#br0" timeOffset="237.3278">6427-2597 244 0,'-21'11'93'0,"17"-4"-50"0,0 0-52 0,4-7 14 16</inkml:trace>
          <inkml:trace contextRef="#ctx0" brushRef="#br0" timeOffset="466.5107">6402-2583 360 0,'0'-14'-7'16,"4"-16"3"-16,0-6 0 0,5-1 3 0,3-3 1 16,0 7 0-16,1 4 0 15,-1 7 0-15,0 7 4 16,1 8 2-16,-1 14 6 16,-4 4 3-16,0 22-6 15,1 0-1-15,-1 0-2 16,0 0 1-16,0-4-9 15,0-3-3-15,1-8-15 16,-1-3-5-16,0-8-47 16,9-3-53-16,-5-8 33 15</inkml:trace>
          <inkml:trace contextRef="#ctx0" brushRef="#br0" timeOffset="787.2563">6826-2660 156 0,'0'-3'57'0,"12"-1"-30"0,0 0-32 15,-3 1 10-15,-1-4-5 16,4-15 0-16,5 0 6 16,-1-4 4-16,5-3-5 15,-5 0-1-15,-4-1 2 0,-3 5 3 16,-1 3 2-16,-12 3 3 0,-13 9 4 15,-3 10 7-15,-9 14 5 16,0 12-3-16,-8 14-2 16,4 7-9-16,13 1-3 15,7-4-9-15,9-4-3 32,4-3-1-32,8-12 0 15,9-6-16-15,3-12-4 0,1-3-17 16,4-4-6-16,8 0-35 15,-9-4-43 1,1 4 35-16</inkml:trace>
          <inkml:trace contextRef="#ctx0" brushRef="#br0" timeOffset="1183.85">7179-2678 180 0,'5'-3'68'0,"3"3"-36"0,0 0-40 0,0 0 12 16,0 0-9-16,9-11 1 15,8 0-53-15,3 0-22 16,5-11 22-16,-4 0 12 16</inkml:trace>
          <inkml:trace contextRef="#ctx0" brushRef="#br0" timeOffset="1623.1199">7513-2729 196 0,'-5'37'74'0,"1"-23"-40"0,8 15-35 16,-4-14 12-16,5 7-5 15,-1 0-1-15,-4 14-3 16,0 1-2-16,0 0 1 16,0-5 1-16,0-6 1 0,0-4 7 15,0-7 4-15,0-12-5 16,0-6-1-16,0-23-4 15,4-7-3-15,0-11-3 0,0-22 1 16,8-3-1-16,1 3 0 16,3 4 0-16,1 15 0 15,-5 6 2-15,0 12 0 16,-3 7 6-16,-1 7 4 16,0 8-3-16,0 7-2 15,-4 11 0-15,0 4-1 16,-4 3 0-16,0 8 2 15,-4 10-1-15,-4-3 2 32,-4 0-4-32,-5-4-2 15,1-3-3-15,4-8-1 0,-1-11-29 16,1-10-9 0,4-15-4-16,-1-12-42 15,9 1-27 1,-4 0 51-16</inkml:trace>
          <inkml:trace contextRef="#ctx0" brushRef="#br0" timeOffset="2084.199">7842-2583 120 0,'12'8'46'0,"-4"-12"-24"0,17 4-28 0,-9 0 8 16,1-4 2-16,-5 1 2 16,0-5 4-16,1 1 4 0,3-8-2 15,-3 4 1-15,-5-3-3 16,0-8-1-16,0-7-5 16,1 3 2-16,-5 0 0 0,-4 1 0 15,0 3 1-15,-4-4-2 16,-1 4 0-16,-3 4-3 15,-8 3 1-15,-9 8 0 0,-8 7 3 16,4 7-3-16,1 4 0 16,3 4 1-1,4 0 2-15,9 3-5 0,4 0-1 32,8 8-2-32,4-8-2 0,8 0 3 15,9-7 2-15,3 4 2 16,1-4 1-16,0 0 0 15,-1 0 0-15,5 0 2 16,-8-4 1-16,-5 0-1 0,1-3-1 16,-5 3-19-16,-4-7-5 15,-4-3-77 1</inkml:trace>
          <inkml:trace contextRef="#ctx0" brushRef="#br0" timeOffset="2535.4238">8413-2989 212 0,'-20'-7'79'0,"12"14"-42"0,-9-3-28 16,9 3 22-16,-4 4-10 16,-1 4 0-16,1 3-10 15,0 1-4-15,3-1-4 16,5 4-5-16,0-4 1 0,4 8-1 15,0 7 0-15,0-8 0 16,4-3-2-16,0-4 3 0,-4 1 2 16,0-5 2-16,0-3 3 15,-4 0-3-15,0 0 0 16,-4-4-3-16,-4-3-3 16,-1-4-9-16,-7-4-5 15,3 1-11-15,5-5-3 16,4 1-18-16,-1 4-9 15,18-12-22 1</inkml:trace>
          <inkml:trace contextRef="#ctx0" brushRef="#br0" timeOffset="2996.372">8763-2952 108 0,'-8'-7'41'0,"8"3"-22"0,0-3-5 0,0 7 17 0,0-4-2 15,-4 0 3-15,0 1-3 16,-5 3 2-16,1 0-17 0,-4 0 3 16,-1 7 3-16,-3 4-11 0,-9 7-2 15,5 4-5-15,3 0 1 16,1 0-4-16,8 7 0 16,12 4-1-16,4-4-2 15,4 1 0-15,5-5 0 16,3 1-2-16,-3-4 1 15,-1 0 5-15,-3-4 2 0,-5-3 6 16,-4-1 3-16,-4-3 7 16,-8 0 6-16,-5-3-15 0,1-1-5 15,-5-3-32-15,-3-8-11 16,12-3-78 0</inkml:trace>
        </inkml:traceGroup>
        <inkml:traceGroup>
          <inkml:annotationXML>
            <emma:emma xmlns:emma="http://www.w3.org/2003/04/emma" version="1.0">
              <emma:interpretation id="{827FFF3D-73B9-405C-AB3A-8AFACBE45A65}" emma:medium="tactile" emma:mode="ink">
                <msink:context xmlns:msink="http://schemas.microsoft.com/ink/2010/main" type="inkWord" rotatedBoundingBox="12255,2750 13433,2719 13448,3280 12270,3311"/>
              </emma:interpretation>
              <emma:one-of disjunction-type="recognition" id="oneOf1">
                <emma:interpretation id="interp5" emma:lang="tr-TR" emma:confidence="0">
                  <emma:literal>samı</emma:literal>
                </emma:interpretation>
                <emma:interpretation id="interp6" emma:lang="tr-TR" emma:confidence="0">
                  <emma:literal>sam</emma:literal>
                </emma:interpretation>
                <emma:interpretation id="interp7" emma:lang="tr-TR" emma:confidence="0">
                  <emma:literal>Tam</emma:literal>
                </emma:interpretation>
                <emma:interpretation id="interp8" emma:lang="tr-TR" emma:confidence="0">
                  <emma:literal>Tar</emma:literal>
                </emma:interpretation>
                <emma:interpretation id="interp9" emma:lang="tr-TR" emma:confidence="0">
                  <emma:literal>5o,N</emma:literal>
                </emma:interpretation>
              </emma:one-of>
            </emma:emma>
          </inkml:annotationXML>
          <inkml:trace contextRef="#ctx0" brushRef="#br0" timeOffset="4046.0834">9779-3153 192 0,'-29'18'74'0,"29"11"-40"0,4 15-40 0,9-25 12 15,-1 6-4-15,0 12 1 16,5-4-4-16,-5 0 1 15,0-4 0-15,-3 0 6 0,-1-7 4 16,-4-4 8-16,-21-10 10 16,-3-8-6-16,-5-4-11 15,-4-3-7-15,-3-4-1 32,-1 0 2-32,4 0-2 15,4 0 0-15,5 3-3 0,3 1-3 16,5 3-16-16,4 1-7 15,3-1-31-15,10 0-14 16,7 1-13 0</inkml:trace>
          <inkml:trace contextRef="#ctx0" brushRef="#br0" timeOffset="4369.4829">10009-2835 124 0,'-8'22'49'0,"12"7"-26"0,0 11-20 0,0-29 10 16,0 0-6-16,5-3-2 15,-5-1 6-15,4-3 5 16,4-4-8-16,1-8 2 0,-5-10 3 0,8 0-5 16,-3-4 0-16,-1-4-2 15,0-3 1-15,-3-4-2 16,-1 4 0-16,-8 3 14 15,-12 4 8-15,-5 4 3 0,1 7 4 16,-5 11-16-16,0 7-6 16,1 8-9-16,-1 3-3 15,5 0-18-15,4 1-8 16,7-5-33-16,5-3-12 16,9-11-27-16</inkml:trace>
          <inkml:trace contextRef="#ctx0" brushRef="#br0" timeOffset="4557.001">10289-2875 252 0,'-17'40'93'0,"17"-22"-50"0,0 22-50 15,0-18 16-15,0 0-8 16,5 0-1-16,-5-3-21 0,0-5-11 15,4-3-50-15,-4-4-22 16,0-7 34-16,4-3 19 16</inkml:trace>
          <inkml:trace contextRef="#ctx0" brushRef="#br0" timeOffset="4955.5799">10507-2795 168 0,'0'4'66'0,"4"-1"-36"0,0-3-22 0,-4 0 18 16,0-3-11-16,0-4-3 15,0-4-7-15,0-4-2 0,-4-3-1 16,0-8 3-16,0 0 1 0,4 1-5 16,0 3-2-16,-4 4-3 31,4 3 3-31,0 4 2 15,0 11 9-15,8 7-1 16,0 8-7-16,4 0-1 0,5 3-1 16,-1-3 0-1,1-1-3-15,-1-3 2 0,1-4 1 16,-1-7 2-16,5-3-3 16,3-5 0-16,-3-6 3 15,0-4 1-15,-5-1-1 0,-4-17 1 16,-3-1 0-16,-9 8 3 15,0 3-5-15,-5 8-1 16,-7 7-42 0,4 4-61-1</inkml:trace>
          <inkml:trace contextRef="#ctx0" brushRef="#br0" timeOffset="44388.714">9581-3146 132 0,'-12'-3'52'0,"12"3"-28"0,4-4-19 15,0 4 11-15,9-4 15 16,3 1 7-16,5-1-6 16,3 0-2-16,13-3-17 15,9 0-6-15,-1-1-2 0,-4 1-1 0,-4 0 0 16,-4 3-2-16,-4 0 1 16,-5 4-4-16,-3 0 0 15,-5 0-45-15,1 0-20 16,-5 0-30-1</inkml:trace>
        </inkml:traceGroup>
        <inkml:traceGroup>
          <inkml:annotationXML>
            <emma:emma xmlns:emma="http://www.w3.org/2003/04/emma" version="1.0">
              <emma:interpretation id="{24323C7C-2CE9-41C2-92AD-34FCDF19E32C}" emma:medium="tactile" emma:mode="ink">
                <msink:context xmlns:msink="http://schemas.microsoft.com/ink/2010/main" type="inkWord" rotatedBoundingBox="14200,2559 17690,2466 17719,3563 14229,3655"/>
              </emma:interpretation>
              <emma:one-of disjunction-type="recognition" id="oneOf2">
                <emma:interpretation id="interp10" emma:lang="tr-TR" emma:confidence="0">
                  <emma:literal>algoritması:</emma:literal>
                </emma:interpretation>
                <emma:interpretation id="interp11" emma:lang="tr-TR" emma:confidence="0">
                  <emma:literal>algoritmayı:</emma:literal>
                </emma:interpretation>
                <emma:interpretation id="interp12" emma:lang="tr-TR" emma:confidence="0">
                  <emma:literal>algoritmamı:</emma:literal>
                </emma:interpretation>
                <emma:interpretation id="interp13" emma:lang="tr-TR" emma:confidence="0">
                  <emma:literal>Algoritması:</emma:literal>
                </emma:interpretation>
                <emma:interpretation id="interp14" emma:lang="tr-TR" emma:confidence="0">
                  <emma:literal>algoritmasın.</emma:literal>
                </emma:interpretation>
              </emma:one-of>
            </emma:emma>
          </inkml:annotationXML>
          <inkml:trace contextRef="#ctx0" brushRef="#br0" timeOffset="6636.2412">11543-2714 160 0,'-12'25'63'0,"12"-21"-34"0,4 3-36 0,-4-7 10 16,8 4-5-16,5-4-2 16,3 0 7-16,1-11 3 0,7 0-3 15,9-7 5-15,-4 3 4 0,0-3-8 16,-4-1-2-16,-1 1-2 15,-3-4 2-15,-5 0 1 16,-3 0 1-16,-5 0 0 16,-4 4 0-16,-4 3 4 15,-4 5 3-15,-4 2-2 0,-13 12 0 16,-8 7-3-16,-4 3 1 16,0 5-6-16,5-1-1 15,3 8 0-15,8 7 0 16,5-8-3-16,8-3 0 15,4-4-1-15,8-3 0 16,5-4 5-16,7 0 1 16,5-4-3-16,-1 1 1 15,-3-1 2-15,0 4 1 16,-5 0-1-16,-4 0-2 16,1-4 1-16,-5-3-1 0,4-12-88 15,5-17-3 1</inkml:trace>
          <inkml:trace contextRef="#ctx0" brushRef="#br0" timeOffset="6835.2401">12049-3190 280 0,'-12'37'104'0,"12"25"-56"0,-4-3-52 0,4-30 18 15,0 11-13-15,0 4 0 16,0 7-1-16,0-3 2 16,4-8-1-16,0-7-23 0,0-8-9 15,0-6-29-15,5-8-12 16,-1-8-20-16</inkml:trace>
          <inkml:trace contextRef="#ctx0" brushRef="#br0" timeOffset="7274.84">12202-2824 124 0,'-5'7'49'0,"5"-3"-26"0,5 0-25 0,-5-4 11 16,8 3 3-16,0-3 2 16,0 0-1-16,5-3 2 15,3-1-8-15,0-3 0 0,5-8 3 16,4 0-6-16,-9-3-2 15,1-4 3-15,-5 0 1 16,-4 4 0-16,-12 3 1 16,-4 4 13-16,-13 8 10 15,-3 3-7-15,-9 11-1 16,4 7-9-16,4 7-3 16,5 8-8-16,3 11-1 15,9-4-1-15,4-3 0 0,4 0-3 16,4-1 0-16,0-3 2 15,4 4 2-15,-4 3 0 16,1-4-1-16,-5 1 3 16,-5 0 0-16,-3-5-1 15,-4 1 1-15,-5-7-2 16,-3 0-1-16,3-12 1 0,1-3-1 31,4-7-20-31,3-12-7 16,9-6-41-16,13-26-17 0,7 3-4 15</inkml:trace>
          <inkml:trace contextRef="#ctx0" brushRef="#br0" timeOffset="7584.6409">12559-2766 156 0,'-12'4'60'0,"16"-4"-32"0,-4-18-48 0,8 21 2 16,-4-10 2-16,9-4 6 16,-1 0 16-16,5-3 5 0,-5-1 7 15,0 0 3-15,-4 1 2 16,1-5 3 0,-5 1-14-16,-8 4 11 0,0 3 6 15,-9 0 2-15,-3 7 2 16,-1 4-16-16,-3 7-5 15,-1 8-10-15,5-1-4 16,3 5-15-16,5-1-6 16,4-3-43-16,12-8-20 15,5-7-6-15</inkml:trace>
          <inkml:trace contextRef="#ctx0" brushRef="#br0" timeOffset="7766.3584">12818-2901 252 0,'-16'-7'93'0,"16"3"-50"0,0-3-44 0,4 3 18 15,0-7-19-15,4-3-5 32,1-1-2-32,3-7 3 0,0-11 3 15,9 8-18-15,8 3-8 0,-5 3-36 16,-3 5-49-1</inkml:trace>
          <inkml:trace contextRef="#ctx0" brushRef="#br0" timeOffset="7892.3871">13061-3084 140 0,'4'41'52'0,"-4"-30"-28"0,0 10-8 16,0-10 16-16,0 11-11 0,0-3-4 16,0-1-10-16,0 0-5 15,0-3-50-15,-4-4-22 16,4-11-3-16,0-4 3 15</inkml:trace>
          <inkml:trace contextRef="#ctx0" brushRef="#br0" timeOffset="8032.9854">13119-3281 276 0,'-13'-7'104'0,"9"7"-56"0,8-4-69 0,5 4 11 0,-1-4-51 15,0 1-18-15,0-8-12 16,-4 0-4-16</inkml:trace>
          <inkml:trace contextRef="#ctx0" brushRef="#br0" timeOffset="8458.8228">13209-2970 228 0,'-20'-8'88'0,"44"8"-48"0,-7 0-47 16,-1-3 14-1,5-1-5-15,-1-7-3 16,5 4 0-16,0 3 1 16,-1-7-29-16,1 4-10 0,4 0-52 15</inkml:trace>
          <inkml:trace contextRef="#ctx0" brushRef="#br0" timeOffset="8269.1985">13341-3442 188 0,'-4'18'71'0,"4"19"-38"0,4 18-30 16,0-33 17-16,0 7-6 0,-4 4 2 16,0 14 0-16,0 1-1 0,0-1-7 15,0 5-5-15,-4-5 0 0,0 1-4 16,0-1 0 0,0-10-17-16,4 3-5 15,0-7-145 1,0-22 69-1</inkml:trace>
          <inkml:trace contextRef="#ctx0" brushRef="#br0" timeOffset="8818.3807">13588-2879 176 0,'0'0'66'0,"0"0"-36"0,4-7-31 0,0 3 15 15,8-7-10-15,1-3 0 16,-1-1 0-16,0 0 0 16,1 1-2-16,-5-1 5 0,0 4 5 15,-4 0 7-15,0 7 3 16,4 4 0-16,-8 11-2 15,5 0-10-15,-5 4-6 0,4 0-3 16,-4-1-1 0,8-3-3-16,-4-3 2 15,8-8-1-15,-3-8-2 16,11-3-2-16,-8 0 1 16,13 0 3-16,-13 0 3 15,9 4 0-15,-4 3-1 16,-1 4 1-16,-8 0-1 0,5 4 0 15,-1 0 2-15,0-1-14 16,-4 5-5-16,1-1-35 16,-1-3-16-16,0 3-20 15</inkml:trace>
          <inkml:trace contextRef="#ctx0" brushRef="#br0" timeOffset="9291.3303">14056-2930 160 0,'-4'7'63'0,"8"1"-34"0,1 2-34 0,-5-2 12 15,4-1 9-15,0 0 9 16,0 1-8-16,0-5-4 15,4 1-8-15,1-4-2 0,-1-4 3 16,4-3-1-16,9-4 0 0,-5 0-6 16,9-3 1-16,-5-5 0 15,-3 1 0-15,-5-8-3 16,-4-3 2-16,-4 4 1 16,-8 3 2-16,-12 3-1 15,-5 8 2-15,-3 4 7 16,-1 14 3-16,0 8-4 15,5 0-3-15,3-1-6 16,5 1 0-16,4-1-2 0,4 1 0 16,4 3 2-16,8-3 2 15,4 0 3-15,1-1 2 16,3-3 1-16,-4 0 0 16,17-4-2 15,-4-3-17-31,-5-4-7 15,-3-4-60-15,-1-3-59 16,-3 4 36-16</inkml:trace>
          <inkml:trace contextRef="#ctx0" brushRef="#br0" timeOffset="9651.5464">14567-3069 140 0,'-9'-4'52'0,"5"4"-28"0,-16-3-6 16,24-5 20-16,-8 8-10 15,-5 0-4-15,-3 0 2 16,0 4 3-16,3 0-16 16,1 7-5-16,-4 0-1 0,8 0-4 15,0 3 0-15,0 1-3 16,12-1-3-16,-12 5 2 0,12-5 2 15,4 1 0-15,-8-4 2 16,0 0 4-16,-8 0 6 16,-8 0-1-16,0 0 3 15,-5 0-6-15,-3 0-1 16,-1 0-6-16,1 0-4 16,3-4-15-16,1-3-6 15,7-4-30-15,1-4-14 16,8-3-37-1</inkml:trace>
          <inkml:trace contextRef="#ctx0" brushRef="#br0" timeOffset="9852.6312">14723-3022 280 0,'-8'11'107'0,"12"0"-58"0,-4 11-51 0,0-11 20 16,0 4-13-16,0 0-1 0,0-1-7 15,0 1 0-15,0-1 1 16,-4-3-50-16,4 0-22 0,0-3-35 16</inkml:trace>
          <inkml:trace contextRef="#ctx0" brushRef="#br0" timeOffset="10660.7068">14961-2817 212 0,'-4'4'79'0,"4"-4"-42"0,0 4-34 0,0-4 17 0,0 0-14 16,0 0-4-1,0 0-34-15,4 0-16 0,5-4-42 16,-5-3-16-16</inkml:trace>
          <inkml:trace contextRef="#ctx0" brushRef="#br0" timeOffset="10386.3023">14986-3007 212 0,'0'-4'79'0,"4"4"-42"0,-4 0-45 0,0 0 12 0,0 0-2 16,8 0 1 0,1 0-15-16,-5 0-6 0,-4 0-40 15,0 0-15 1,4 4 7-16,-4 3 6 0</inkml:trace>
        </inkml:traceGroup>
      </inkml:traceGroup>
    </inkml:traceGroup>
    <inkml:traceGroup>
      <inkml:annotationXML>
        <emma:emma xmlns:emma="http://www.w3.org/2003/04/emma" version="1.0">
          <emma:interpretation id="{F7183F30-56AB-4FD1-A797-68D12E91BA8A}" emma:medium="tactile" emma:mode="ink">
            <msink:context xmlns:msink="http://schemas.microsoft.com/ink/2010/main" type="paragraph" rotatedBoundingBox="10563,3970 22318,3364 22376,4492 10621,509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B22C962-BFCB-49FF-B436-5C71CDD42E2E}" emma:medium="tactile" emma:mode="ink">
              <msink:context xmlns:msink="http://schemas.microsoft.com/ink/2010/main" type="inkBullet" rotatedBoundingBox="10591,4504 10827,4491 10830,4543 10593,4555"/>
            </emma:interpretation>
            <emma:one-of disjunction-type="recognition" id="oneOf3">
              <emma:interpretation id="interp15" emma:lang="tr-TR" emma:confidence="0">
                <emma:literal>-</emma:literal>
              </emma:interpretation>
              <emma:interpretation id="interp16" emma:lang="tr-TR" emma:confidence="0">
                <emma:literal>_</emma:literal>
              </emma:interpretation>
              <emma:interpretation id="interp17" emma:lang="tr-TR" emma:confidence="0">
                <emma:literal>.</emma:literal>
              </emma:interpretation>
              <emma:interpretation id="interp18" emma:lang="tr-TR" emma:confidence="0">
                <emma:literal>=</emma:literal>
              </emma:interpretation>
              <emma:interpretation id="interp19" emma:lang="tr-TR" emma:confidence="0">
                <emma:literal>'</emma:literal>
              </emma:interpretation>
            </emma:one-of>
          </emma:emma>
        </inkml:annotationXML>
        <inkml:trace contextRef="#ctx0" brushRef="#br0" timeOffset="14386.0795">7903-1449 156 0,'0'0'60'0,"4"0"-32"0,21 11-17 0,-17-8 18 15,5 5-13-15,7-1-3 16,1 0-11-16,-1 0-1 16,5-7-1-16,4 0-3 0,4-3 2 0,8-1-85 15</inkml:trace>
      </inkml:traceGroup>
      <inkml:traceGroup>
        <inkml:annotationXML>
          <emma:emma xmlns:emma="http://www.w3.org/2003/04/emma" version="1.0">
            <emma:interpretation id="{C199E55A-A323-4189-B00B-1F9A5CCC2E3F}" emma:medium="tactile" emma:mode="ink">
              <msink:context xmlns:msink="http://schemas.microsoft.com/ink/2010/main" type="line" rotatedBoundingBox="11337,3930 22318,3364 22376,4492 11395,5058"/>
            </emma:interpretation>
          </emma:emma>
        </inkml:annotationXML>
        <inkml:traceGroup>
          <inkml:annotationXML>
            <emma:emma xmlns:emma="http://www.w3.org/2003/04/emma" version="1.0">
              <emma:interpretation id="{133D49E5-860C-4ADD-9859-6CF1BEC9568A}" emma:medium="tactile" emma:mode="ink">
                <msink:context xmlns:msink="http://schemas.microsoft.com/ink/2010/main" type="inkWord" rotatedBoundingBox="11342,4023 12171,3980 12201,4573 11372,4616"/>
              </emma:interpretation>
              <emma:one-of disjunction-type="recognition" id="oneOf4">
                <emma:interpretation id="interp20" emma:lang="tr-TR" emma:confidence="0">
                  <emma:literal>sol</emma:literal>
                </emma:interpretation>
                <emma:interpretation id="interp21" emma:lang="tr-TR" emma:confidence="0">
                  <emma:literal>Sol</emma:literal>
                </emma:interpretation>
                <emma:interpretation id="interp22" emma:lang="tr-TR" emma:confidence="0">
                  <emma:literal>fol</emma:literal>
                </emma:interpretation>
                <emma:interpretation id="interp23" emma:lang="tr-TR" emma:confidence="0">
                  <emma:literal>sel</emma:literal>
                </emma:interpretation>
                <emma:interpretation id="interp24" emma:lang="tr-TR" emma:confidence="0">
                  <emma:literal>sal</emma:literal>
                </emma:interpretation>
              </emma:one-of>
            </emma:emma>
          </inkml:annotationXML>
          <inkml:trace contextRef="#ctx0" brushRef="#br0" timeOffset="15290.1573">8800-1676 140 0,'0'0'55'0,"16"0"-30"0,-24 0-18 15,8 0 15-15,0 4-2 16,0-4 0-16,-4 3 1 16,0 1-1-16,0 0-11 15,-4-1 3-15,-5 1 2 0,-3 3 1 16,-1 0 1-16,1 1-2 16,0-1-1-16,3 0-10 0,1 1-3 0,4 3-4 15,3 0 3-15,10-4-5 16,7 8 2-16,4-4 2 15,5 7 1-15,4-11-2 16,3 11 0-16,-3 1 2 16,-4-5 0-16,-5 1 1 15,-4 0 2-15,-3-1 1 16,-9 1 3-16,-13-1-1 16,-3 1 0-16,-5 3-3 0,1-7-2 15,-1 0-13-15,5-3-4 16,8-5-57 15,8-10-64-31,8-4 35 16</inkml:trace>
          <inkml:trace contextRef="#ctx0" brushRef="#br0" timeOffset="15686.4557">9092-1438 156 0,'-4'3'60'0,"8"-3"-32"0,4 4-33 0,0-8 12 0,9 1-6 16,-1-8 2-16,9-4-2 15,0-3 2-15,-1-1-2 16,-3-3 2-16,0 1 2 0,-5-1 2 16,-4 0 1-16,-3 3 4 15,-5 1 5-15,-8 3 2 16,-5 5 1-16,-19 6 2 16,-5 8 1-16,0 6-10 15,0 1-5-15,4 0-8 16,4 0-2-16,9 0-19 15,4 8-7-15,7-5-20 16,5-14-10-16,9 0-27 16</inkml:trace>
          <inkml:trace contextRef="#ctx0" brushRef="#br0" timeOffset="15951.6037">9483-1972 244 0,'-8'29'90'0,"8"-7"-48"0,0 36-34 15,0-32 24-15,0 7-18 16,0 4-2-1,0-1-10 1,0 4-4-16,0 1 1 16,4 2 0-16,-4-6 1 0,0-4-38 15,4-4-14-15,8-7-58 16</inkml:trace>
        </inkml:traceGroup>
        <inkml:traceGroup>
          <inkml:annotationXML>
            <emma:emma xmlns:emma="http://www.w3.org/2003/04/emma" version="1.0">
              <emma:interpretation id="{45700521-1156-480B-ACAD-EB058FDDAC8D}" emma:medium="tactile" emma:mode="ink">
                <msink:context xmlns:msink="http://schemas.microsoft.com/ink/2010/main" type="inkWord" rotatedBoundingBox="12642,3866 16028,3692 16072,4538 12686,4712"/>
              </emma:interpretation>
              <emma:one-of disjunction-type="recognition" id="oneOf5">
                <emma:interpretation id="interp25" emma:lang="tr-TR" emma:confidence="0">
                  <emma:literal>tarafısın</emma:literal>
                </emma:interpretation>
                <emma:interpretation id="interp26" emma:lang="tr-TR" emma:confidence="0">
                  <emma:literal>tariflin</emma:literal>
                </emma:interpretation>
                <emma:interpretation id="interp27" emma:lang="tr-TR" emma:confidence="0">
                  <emma:literal>Tarafısın</emma:literal>
                </emma:interpretation>
                <emma:interpretation id="interp28" emma:lang="tr-TR" emma:confidence="0">
                  <emma:literal>tarafasın</emma:literal>
                </emma:interpretation>
                <emma:interpretation id="interp29" emma:lang="tr-TR" emma:confidence="0">
                  <emma:literal>Tarafasın</emma:literal>
                </emma:interpretation>
              </emma:one-of>
            </emma:emma>
          </inkml:annotationXML>
          <inkml:trace contextRef="#ctx0" brushRef="#br0" timeOffset="16486.1024">9976-1749 208 0,'-4'-4'77'0,"8"0"-42"0,9 4-39 0,-1-3 13 16,9-1-7-16,7 1 1 16,1-12-2-16,0 4 2 15,8-7-2-15,-4 3-9 0,0 0-5 16,0 4-48 0,-5 4-51-16</inkml:trace>
          <inkml:trace contextRef="#ctx0" brushRef="#br0" timeOffset="16279.4703">10071-1998 228 0,'-21'18'88'0,"25"1"-48"0,17 17-47 0,-17-6 16 15,0-1-4-15,0 4 2 16,1 3-1-16,-5 1 1 0,0 3-4 31,0 0-4-31,0-3-2 0,0 3-7 0,4-7-4 0,0-7-39 31,-4-8-17-31</inkml:trace>
          <inkml:trace contextRef="#ctx0" brushRef="#br0" timeOffset="17479.2101">10523-1607 56 0,'-4'4'24'0,"8"0"-12"0,0-1 6 16,-4-3 12-16,0 0-4 15,5 4-1-15,-1 0-10 16,4-1-4-16,0-3-6 0,0 0-2 16,1 0-1-16,-1 0 1 0,0 0 2 0,0-3-2 15,1-1-2-15,-1 0 2 16,0 1 0-16,0-1-1 15,0-3-2-15,1 3 1 16,-5 0-1-16,0 1 0 16,0-1 2-16,0 0-1 15,-4 1 2 1,0-1-2-16,0 0 2 16,0 1-2-16,4-1 2 0,-4-3-4 0,4 0-2 15,0-1 2-15,1 1 0 16,-5 0 1-16,12-4 0 15,-4 3 2 1,0 1-3-16,-4 0 0 16,1-4 5-16,-10 3 2 15,1 1-2-15,0 0-1 16,-4-1 1-16,0 5 0 16,0-1-2-16,-1 1 1 0,-3 3 0 15,4 0 1-15,-5 3 0 16,1 1 0-16,0-1 0 15,4 5 2-15,-1-1-1 16,1 0 0-16,0 8-3 16,0-4-2-16,4 0 3 15,-1-4 0-15,1 1-4 16,0-1 1-16,4 0 0 16,0 1 2-16,0-5-3 15,0-3 0-15,0 4 3 16,0-4 1-16,0 0-1 15,0 0-2-15,0 4 1 16,0-4 1 0,8 3-1-16,1 1-1 15,-1-1-2-15,0 1 1 16,0 0 3-16,1 3 1 16,-1 0-4-16,0 1-1 15,0-5 1-15,0 1 0 0,1 0-2 0,-1-1 2 16,8-3 3-16,-3 0 1 15,-1-3-1-15,-4-1-2 16,5 0 3-16,-9-3 0 16,0 0-1-16,0-4-2 15,0 0 1-15,-4 0 1 16,8 4-3-16,-8-1-2 0,8 5 4 16,-3-1 1-16,-1 4 0 15,-4 0-2 1,0 0 7-16,4 7 5 15,0 1-6-15,0 3-1 16,0-1-3-16,0 1 1 16,0 0-2-16,0-3-1 15,1-1-4-15,3 0 0 16,4-3-36-16,1 0-13 0,3-4-39 16</inkml:trace>
          <inkml:trace contextRef="#ctx0" brushRef="#br0" timeOffset="17704.4511">11033-1625 176 0,'-16'-4'66'0,"16"1"-36"0,-4-5-20 0,4 5 20 16,0-1-12-16,0-7 0 16,0-3-10-16,0-1-5 15,0-3-2-15,12-4-4 0,-4 0 2 16,9 4 1-16,-1 3 0 15,1-3-3-15,-1 3 2 32,1 8-48-32,-1-4-21 0,1 11-14 15</inkml:trace>
          <inkml:trace contextRef="#ctx0" brushRef="#br0" timeOffset="18269.9719">11305-1618 124 0,'4'8'49'0,"17"-5"-26"0,-9-3-27 0,-12 0 8 0,0 0 9 16,4 4 6-16,-4-4-1 16,4 4 0-16,-4-4-13 15,4 3-2-15,9-3-3 16,-5 0 0-16,0 0 2 0,0 0-1 15,0-3-1 1,1-1 1-16,-1 0-1 16,0 1 2-16,-4-1 3 0,0 0-4 15,0 4-1-15,1-3 0 16,-1-1 0-16,0 0 0 16,0 1 2-16,0-5-1 15,0 1 2-15,0 0-2 16,0 0-1-16,-4-4 3 0,0 0 0 15,0 0-4-15,0 0 1 16,-4 0 0-16,0-4 0 16,0 8 0-16,-4-1 0 15,0 5 0-15,-9-1 2 16,-8 4 1 0,1 7 1-16,-1 4 4 15,5 11 3-15,3-3-4 16,1-1-2-16,3 0-2 15,5-3-3-15,8-4 3 16,0 0 2-16,0-4 0 16,8 0 2-16,1 1-6 15,7-1-1 1,5-3 2-16,-5-1-3 0,0 1 0 16,1 0-21-16,-1-1-8 15,1-3-42 1,3 0-39-16,1-7 39 15</inkml:trace>
          <inkml:trace contextRef="#ctx0" brushRef="#br0" timeOffset="18835.2692">11737-1574 148 0,'-29'-7'57'0,"50"11"-30"0,-30-4-10 16,22 0 20-16,-1 0-13 15,4-4-1-15,9-3-13 16,4-1-6-16,0-3-3 16,8 0 1-16,0-3 1 0,4-4-98 15</inkml:trace>
          <inkml:trace contextRef="#ctx0" brushRef="#br0" timeOffset="18662.1609">12016-1947 160 0,'-16'-18'60'0,"16"7"-32"0,-4-11-11 0,4 15 20 16,-8-4-6-16,-1 0 2 15,1 4-6-15,0-1 1 16,-4 5-16-16,3 6 2 0,-3 12 0 15,4 14-7-15,-5 15-2 16,5 4-1-16,0 10 0 16,4 4-5-16,0 11 1 15,4-3 0-15,0-8 0 0,4-7 0 16,0-8 0-16,4-3-3 16,0-11 0-16,-3-7-20 15,3-8-10-15,-4-7-16 16,4-4-5-1,-8-7-35 1,4-7-26-16,-4-4 50 16</inkml:trace>
          <inkml:trace contextRef="#ctx0" brushRef="#br0" timeOffset="20130.5987">12646-2221 168 0,'-21'-3'66'0,"13"6"-36"0,-21 15-20 0,17 12 20 16,-5 6 2-16,-11 15 5 15,-1 15-11-15,-16 15-4 16,3 3-12-16,14 7-6 0,15-10-1 16,17-12-4-16,9-10-2 15,7-8-3-15,5-11-1 16,0-11-18-16,-1-7-9 0,9-11-15 16,0-4-7-1,0-7-30 1</inkml:trace>
          <inkml:trace contextRef="#ctx0" brushRef="#br0" timeOffset="20499.3007">12926-2001 244 0,'-29'18'93'0,"25"0"-50"0,0 4-48 15,4-12 15-15,-4 16-6 16,-5 3 0 0,1 0-2-16,0 0 1 15,-1-4-2-15,5-3-1 0,4-4 1 16,0-4-4-16,9-3 2 16,3 4-4-16,9-8-1 15,4 4 3-15,-1 3 1 0,-3 1-1 16,-4-1 2-16,-5 4 3 15,-4 1 1-15,-4 2-1 16,-12-3 1-16,0 8 0 16,-9-1 3-16,-3-3-3 15,-5-4 0-15,-4-4-3 16,4-3-1-16,4-3-26 16,9-34-62-1,12-3-37 1,8-3 34-16</inkml:trace>
          <inkml:trace contextRef="#ctx0" brushRef="#br0" timeOffset="20608.6866">13164-1731 212 0,'4'33'79'0,"-12"-15"-42"0,12 15-30 0,0-18 20 15,-4-1-16-15,4 8-4 16</inkml:trace>
          <inkml:trace contextRef="#ctx0" brushRef="#br0" timeOffset="20805.4438">13193-1563 383 0,'12'11'-2'0,"9"-11"1"16,-1-3 1-16,1-5 0 0,-1 1-3 16,-3 0 2-16,-1-1 1 15,-3 5 2-15,-5-1-1 16,0 4 2-16,-4 0 2 16,0 7 4-16,-4 1-4 15,0 6-1-15,0 1-2 16,0 3-2-16,0 0-10 15,4 1-6-15,1-5-39 0,-1-3-16 16,8-3-18 0</inkml:trace>
        </inkml:traceGroup>
        <inkml:traceGroup>
          <inkml:annotationXML>
            <emma:emma xmlns:emma="http://www.w3.org/2003/04/emma" version="1.0">
              <emma:interpretation id="{4B202640-8D83-4382-AF6C-491599EC4354}" emma:medium="tactile" emma:mode="ink">
                <msink:context xmlns:msink="http://schemas.microsoft.com/ink/2010/main" type="inkWord" rotatedBoundingBox="16345,3672 17274,3624 17333,4752 16403,4800"/>
              </emma:interpretation>
              <emma:one-of disjunction-type="recognition" id="oneOf6">
                <emma:interpretation id="interp30" emma:lang="tr-TR" emma:confidence="0">
                  <emma:literal>ilde)</emma:literal>
                </emma:interpretation>
                <emma:interpretation id="interp31" emma:lang="tr-TR" emma:confidence="0">
                  <emma:literal>ilk)</emma:literal>
                </emma:interpretation>
                <emma:interpretation id="interp32" emma:lang="tr-TR" emma:confidence="0">
                  <emma:literal>ilde}</emma:literal>
                </emma:interpretation>
                <emma:interpretation id="interp33" emma:lang="tr-TR" emma:confidence="0">
                  <emma:literal>EL)</emma:literal>
                </emma:interpretation>
                <emma:interpretation id="interp34" emma:lang="tr-TR" emma:confidence="0">
                  <emma:literal>ide)</emma:literal>
                </emma:interpretation>
              </emma:one-of>
            </emma:emma>
          </inkml:annotationXML>
          <inkml:trace contextRef="#ctx0" brushRef="#br0" timeOffset="21014.4376">13719-1650 208 0,'-8'21'77'0,"4"-13"-42"0,4 6-43 16,0-6 12-16,0-1-9 16,0 0 1-16,0 1-31 15,-4 3-14 1,0 0-26-16,0-4-8 15</inkml:trace>
          <inkml:trace contextRef="#ctx0" brushRef="#br0" timeOffset="21172.4141">13699-1877 208 0,'0'0'77'16,"0"11"-42"-16,12 0-43 0,-4-15 12 0,0 8-15 15,1-1-3-15,-1-6-53 16,0-5-20-16,4 1 26 16,-3 0 15-16</inkml:trace>
          <inkml:trace contextRef="#ctx0" brushRef="#br0" timeOffset="21382.9405">13917-1961 228 0,'-21'33'88'0,"33"7"-48"0,-7 11-40 0,-1-33 18 16,-4 8-12-16,4 3-3 15,-4 0-5-15,4 4 1 16,-4-7 1-16,4-4-11 0,-4-4-3 16,4 8-59-1,4-19-55-15,5-11 40 16</inkml:trace>
          <inkml:trace contextRef="#ctx0" brushRef="#br0" timeOffset="21736.1071">14328-2012 200 0,'0'29'74'0,"4"-7"-40"0,-4 14-38 0,0-17 15 16,4 6-4-16,0-3 3 15,0 0 4-15,1 0 1 0,-1-4-8 16,-4-3-4-16,0-4-2 0,0 0-1 31,0-4 2-31,0-3-1 16,0-1 2-16,-4-3 0 16,-5 0 1-16,-3 0-2 0,-9 0 1 15,-7 8 11-15,-5 10 8 16,4 0-2-16,4 1 0 15,9-1-11-15,3-3-5 16,9-1-8-16,17-3 0 16,11-4-3-16,5-10 2 15,0-5-15-15,4-3-4 0,-4-3-39 16,-1-1-14 0,5 4-20-1</inkml:trace>
          <inkml:trace contextRef="#ctx0" brushRef="#br0" timeOffset="22097.8239">14418-2316 136 0,'0'-4'52'0,"5"4"-28"0,11 0-13 16,-4 8 15-16,9 3 3 0,4 7 5 16,-5 15-2-16,5 18 1 15,-5 4-18-15,1 18 4 0,-5 0 4 16,-7 4-6-16,-5 3 1 15,-4 15-5-15,-8-3 0 16,-9-8-7 0,-3 7-4-16,-13-10-15 15,-4-12-6-15,-9-10-85 16,-3-12-69-16,4-10 60 16</inkml:trace>
        </inkml:traceGroup>
        <inkml:traceGroup>
          <inkml:annotationXML>
            <emma:emma xmlns:emma="http://www.w3.org/2003/04/emma" version="1.0">
              <emma:interpretation id="{3680A390-5CB2-43C8-A7EE-8C663D9141D8}" emma:medium="tactile" emma:mode="ink">
                <msink:context xmlns:msink="http://schemas.microsoft.com/ink/2010/main" type="inkWord" rotatedBoundingBox="17889,3921 19280,3849 19315,4537 17924,4609"/>
              </emma:interpretation>
              <emma:one-of disjunction-type="recognition" id="oneOf7">
                <emma:interpretation id="interp35" emma:lang="tr-TR" emma:confidence="0">
                  <emma:literal>hepsi</emma:literal>
                </emma:interpretation>
                <emma:interpretation id="interp36" emma:lang="tr-TR" emma:confidence="0">
                  <emma:literal>hapsi</emma:literal>
                </emma:interpretation>
                <emma:interpretation id="interp37" emma:lang="tr-TR" emma:confidence="0">
                  <emma:literal>"eksi</emma:literal>
                </emma:interpretation>
                <emma:interpretation id="interp38" emma:lang="tr-TR" emma:confidence="0">
                  <emma:literal>"ersi</emma:literal>
                </emma:interpretation>
                <emma:interpretation id="interp39" emma:lang="tr-TR" emma:confidence="0">
                  <emma:literal>hepse</emma:literal>
                </emma:interpretation>
              </emma:one-of>
            </emma:emma>
          </inkml:annotationXML>
          <inkml:trace contextRef="#ctx0" brushRef="#br0" timeOffset="25005.6686">15249-2034 200 0,'-4'18'77'0,"4"4"-42"0,0 7-43 0,0-18 12 15,-4 15-2-15,0 7 3 16,-4 3 2-16,4 1 1 16,-1-8-4-16,1-3-3 0,4-8 0 0,0-11-6 15,9-11 1-15,3-14-7 16,9-11-1-16,3 0-6 0,1-1-4 15,-5 5 12-15,-3 7 5 32,-1 10 19-32,-3 8 11 15,-5 11 0-15,-4 11 0 16,-4 4-11-16,0-1-4 16,0 5-6-16,0-1-3 15,0-4-20-15,0 5-8 16,4-12-68-16</inkml:trace>
          <inkml:trace contextRef="#ctx0" brushRef="#br0" timeOffset="25692.3242">15665-1757 168 0,'0'0'63'0,"0"-3"-34"0,8-4-34 0,0 3 10 0,0-7-5 16,9-11 0-16,-1 4-3 15,5-4 2-15,-5 3 1 16,-3 1 2-16,-5 4 3 0,-12 6 20 15,-9 8-1 1,-3 8 4-16,-9 13-9 0,1 5-1 16,-1 3-11-16,8 1-4 15,9-1-5-15,4-4 1 16,4 1-4-16,8-11-1 16,5-4-13-16,7-4-5 15,9 0 10-15,-4 1 8 16,-1 3 2-16,1 3 2 0,-4 4 4 15,-1 8 1-15,-3 7 3 16,-5 0 3-16,0 0 2 31,-3-4 1-31,-5 0-2 16,-4-7 1-16,-4-4 5 16,-1-7 4-16,1-3-10 0,0-16-3 15,4-14-5-15,0-14-2 16,4-15-2-16,9-8 1 15,3-18-1-15,5 12 0 16,-1 6 2-16,1 12 2 16,-5 10-3-16,1 11 0 0,-5 8 1 15,9 7 4 1,-9 11 0-16,-8 11 3 16,-4 7 0-16,-4 1 1 15,-4-1 0-15,-5 4-7 16,-3 0-2-16,-5 3-18 15,1-3-7-15,3 0-18 16,5-7-7-16,4-8-46 16,8-7-22-1,8-7 60-15</inkml:trace>
          <inkml:trace contextRef="#ctx0" brushRef="#br0" timeOffset="26006.2056">16286-1958 188 0,'-13'-7'71'0,"5"7"-38"0,-4 0-12 0,4 4 22 15,-5 3-12-15,1 4-4 16,0 4-13-16,-9 3-4 16,5 8-6-16,3-1-3 0,13-3 2 15,0 4-4-15,4-4-2 16,1 0-1-16,3-1 3 15,-4 5 0-15,0-4 1 16,-4 0 0 0,0 0 2-16,-4-4-12 0,0-3-3 15,-9-4-10-15,1-4 0 16,0-7-8-16,3-7-3 16,5-8-58-16</inkml:trace>
          <inkml:trace contextRef="#ctx0" brushRef="#br0" timeOffset="26131.2218">16450-1760 248 0,'-4'18'93'0,"4"-3"-50"0,4 7-50 0,-4-11 14 16,0 0-38-16,0 0-12 15,0-4-53-15</inkml:trace>
          <inkml:trace contextRef="#ctx0" brushRef="#br0" timeOffset="26256.2454">16561-2089 296 0,'0'22'112'0,"9"-44"-60"0,7 36-113 0,-8-10-8 15</inkml:trace>
          <inkml:trace contextRef="#ctx0" brushRef="#br0" timeOffset="27507.7995">16442-1837 148 0,'-4'4'55'0,"4"25"-30"0,0-7-16 16,0-11 14-16,0 3-7 15,-8 1 1-15,8 0-10 16,-8 7-2-16,-1-8-3 16,5 1-4-16,0-4 1 0,0 0-138 31,20-15 50-31</inkml:trace>
        </inkml:traceGroup>
        <inkml:traceGroup>
          <inkml:annotationXML>
            <emma:emma xmlns:emma="http://www.w3.org/2003/04/emma" version="1.0">
              <emma:interpretation id="{2ED0605A-8C82-40CD-8A9B-316C83AA0B88}" emma:medium="tactile" emma:mode="ink">
                <msink:context xmlns:msink="http://schemas.microsoft.com/ink/2010/main" type="inkWord" rotatedBoundingBox="20161,3482 22318,3371 22351,4003 20194,4114"/>
              </emma:interpretation>
              <emma:one-of disjunction-type="recognition" id="oneOf8">
                <emma:interpretation id="interp40" emma:lang="tr-TR" emma:confidence="0">
                  <emma:literal>mm'de</emma:literal>
                </emma:interpretation>
                <emma:interpretation id="interp41" emma:lang="tr-TR" emma:confidence="0">
                  <emma:literal>Mm'de</emma:literal>
                </emma:interpretation>
                <emma:interpretation id="interp42" emma:lang="tr-TR" emma:confidence="0">
                  <emma:literal>mide</emma:literal>
                </emma:interpretation>
                <emma:interpretation id="interp43" emma:lang="tr-TR" emma:confidence="0">
                  <emma:literal>Muide</emma:literal>
                </emma:interpretation>
                <emma:interpretation id="interp44" emma:lang="tr-TR" emma:confidence="0">
                  <emma:literal>mm'ne</emma:literal>
                </emma:interpretation>
              </emma:one-of>
            </emma:emma>
          </inkml:annotationXML>
          <inkml:trace contextRef="#ctx0" brushRef="#br0" timeOffset="29088.9303">17565-2067 176 0,'-12'14'68'0,"7"1"-36"0,-3 3-31 0,4-7 16 0,0 4-7 0,-4-1 2 15,4 5-1-15,0-1 3 16,-1 0-7-16,1 1-4 0,0-16 2 16,4-3-1-1,4-7-6-15,5-8-1 16,3-10-6-16,4-23 1 31,9-7-3-31,4 1 2 16,0 2 3-16,-5 12 3 0,-3 7 4 15,-5 8 2-15,-3 10 12 16,-5 11 7-16,0 12-5 16,-4 6 1-16,0 16-9 15,-4 13-3-15,0 1-6 0,0 0 0 16,0-4 0-16,0-7 2 15,4-7-1-15,1-8-1 0,7-7-2 16,0-11 1-16,5-7-1 16,7-11-2-16,1-23 0 15,8-3 0-15,4 4 0 16,-8 4 3-16,-5 10 0 16,-7 8 3-16,-1 7 8 15,-3 11 3-15,-13 14 0 16,8 12 0-16,-12 7-7 15,0 3-4-15,4 1-4 16,0 7 1-16,0-4-15 0,8 0-4 16,0-7-56-1,4-7-65-15,1-15 37 16</inkml:trace>
          <inkml:trace contextRef="#ctx0" brushRef="#br0" timeOffset="29887.2156">18157-1994 200 0,'-12'14'77'0,"12"-6"-42"0,0-1-41 0,0 0 12 15,0 4-4-15,0 0 1 16,-4 0 1-16,0 0 2 15,4-3-3-15,0-8-4 0,0 0 0 16,8-8-4-16,4-6-1 16,1-8-4-16,7-15 1 31,9-7 5-31,-4 0 4 16,-5 4 1-16,-3 11-1 0,-1 3 3 15,-4 12 2-15,-3 6 18 16,-5 8 9-16,0 15-10 0,-4 18-4 15,0 4-11-15,0-5-3 16,0 1 0-16,0 0 2 16,0-7-3-16,0-4 0 15,4-8-3-15,4-6-1 16,9-12-1-16,3-7-2 0,5-7 0 16,4-26 0-16,-1 0 3 15,18-7 0-15,-9 3-2 16,-4 8 0-16,-9 11 4 31,-3 14 3-31,-5 12 14 0,-3 14 8 16,-5 14-9-16,0 12-4 0,-4 3-6 15,0 4-2-15,0 7-6 16,1-7 1-16,-1-4-13 16,0-14-5-16,0-4-56 15,12-22-81 1</inkml:trace>
          <inkml:trace contextRef="#ctx0" brushRef="#br0" timeOffset="30216.881">18807-2524 244 0,'-12'-8'90'0,"12"8"-48"0,0-3-36 0,4 3 20 0,-4-4-19 15,0 4-3-15,4 0-5 16,4 4-1-16,0-4-22 16,17 3 12-16,0 1-38 0,-5 0-14 15,1-1-27 1</inkml:trace>
          <inkml:trace contextRef="#ctx0" brushRef="#br0" timeOffset="30573.5909">19329-2349 260 0,'-4'51'96'0,"8"-25"-52"0,1 11-51 15,-1-19 16-15,0 0-6 16,0 8 1-16,0-4-2 15,0-4 1-15,0-3-2 16,0-4-3-16,0-4 1 0,-4-22 1 16,-4 1-5-16,-4-1 1 15,-4 4 2-15,-9 4 3 16,-12 3 9-16,-4 15 3 0,0 11 5 16,4 0 1-16,5 0-13 15,7-4-5-15,9 0-1 16,3 1-1-16,9-8-4 15,9 0-1-15,3-8-19 16,9-3-7-16,11-7-23 16,1 0-10-16,0-1-29 15</inkml:trace>
          <inkml:trace contextRef="#ctx0" brushRef="#br0" timeOffset="30886.2031">19539-2133 152 0,'-4'-4'57'0,"8"1"-30"0,17-23-29 0,-13 19 9 16,0-1-5-16,0 1 1 16,5-4 2-16,-1 0 4 15,0-3-4-15,1-5-1 0,-5 5 2 16,-4-1 3-16,-4 4 2 0,-8 4 17 15,-4 10 8-15,-17 8-1 16,-4 8 2-16,0 21-19 16,4-4-6-16,5-3-7 15,7 0-4-15,13-7-3 16,8-1 1-16,13-6-8 16,11-8-2-16,5-11-32 15,8-4-11-15,5-3-57 16</inkml:trace>
        </inkml:traceGroup>
      </inkml:traceGroup>
    </inkml:traceGroup>
    <inkml:traceGroup>
      <inkml:annotationXML>
        <emma:emma xmlns:emma="http://www.w3.org/2003/04/emma" version="1.0">
          <emma:interpretation id="{48D4BFBB-63E7-4AE3-AD9D-EB1E03588607}" emma:medium="tactile" emma:mode="ink">
            <msink:context xmlns:msink="http://schemas.microsoft.com/ink/2010/main" type="paragraph" rotatedBoundingBox="10656,5065 24928,4425 24985,5685 10712,632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0D802BD-5521-4344-B293-6B12AA7FA503}" emma:medium="tactile" emma:mode="ink">
              <msink:context xmlns:msink="http://schemas.microsoft.com/ink/2010/main" type="inkBullet" rotatedBoundingBox="10685,5725 10870,5716 10871,5732 10686,5740"/>
            </emma:interpretation>
            <emma:one-of disjunction-type="recognition" id="oneOf9">
              <emma:interpretation id="interp45" emma:lang="tr-TR" emma:confidence="0">
                <emma:literal>_</emma:literal>
              </emma:interpretation>
              <emma:interpretation id="interp46" emma:lang="tr-TR" emma:confidence="0">
                <emma:literal>-</emma:literal>
              </emma:interpretation>
              <emma:interpretation id="interp47" emma:lang="tr-TR" emma:confidence="0">
                <emma:literal>.</emma:literal>
              </emma:interpretation>
              <emma:interpretation id="interp48" emma:lang="tr-TR" emma:confidence="0">
                <emma:literal>=</emma:literal>
              </emma:interpretation>
              <emma:interpretation id="interp49" emma:lang="tr-TR" emma:confidence="0">
                <emma:literal>r</emma:literal>
              </emma:interpretation>
            </emma:one-of>
          </emma:emma>
        </inkml:annotationXML>
        <inkml:trace contextRef="#ctx0" brushRef="#br0" timeOffset="32146.2032">8006-217 260 0,'-8'-4'99'0,"12"-3"-54"0,4 7-53 16,1 0 16-16,-1 0-8 16,4 0 0-16,0 0-3 15,5 0 2-15,3 0 1 16,5 3-27-16,8 1-9 0,4-4-66 15</inkml:trace>
      </inkml:traceGroup>
      <inkml:traceGroup>
        <inkml:annotationXML>
          <emma:emma xmlns:emma="http://www.w3.org/2003/04/emma" version="1.0">
            <emma:interpretation id="{EB5441AF-28B5-4CCC-861A-E374D8133952}" emma:medium="tactile" emma:mode="ink">
              <msink:context xmlns:msink="http://schemas.microsoft.com/ink/2010/main" type="line" rotatedBoundingBox="11418,5031 24928,4425 24985,5685 11474,6291"/>
            </emma:interpretation>
          </emma:emma>
        </inkml:annotationXML>
        <inkml:traceGroup>
          <inkml:annotationXML>
            <emma:emma xmlns:emma="http://www.w3.org/2003/04/emma" version="1.0">
              <emma:interpretation id="{E9282FD2-BD22-4141-A4ED-18A705D8F5D7}" emma:medium="tactile" emma:mode="ink">
                <msink:context xmlns:msink="http://schemas.microsoft.com/ink/2010/main" type="inkWord" rotatedBoundingBox="11419,5051 14593,4909 14633,5810 11459,5952"/>
              </emma:interpretation>
              <emma:one-of disjunction-type="recognition" id="oneOf10">
                <emma:interpretation id="interp50" emma:lang="tr-TR" emma:confidence="0">
                  <emma:literal>sağ taraf</emma:literal>
                </emma:interpretation>
                <emma:interpretation id="interp51" emma:lang="tr-TR" emma:confidence="0">
                  <emma:literal>bertaraf</emma:literal>
                </emma:interpretation>
                <emma:interpretation id="interp52" emma:lang="tr-TR" emma:confidence="0">
                  <emma:literal>Her taraf</emma:literal>
                </emma:interpretation>
                <emma:interpretation id="interp53" emma:lang="tr-TR" emma:confidence="0">
                  <emma:literal>Bertaraf</emma:literal>
                </emma:interpretation>
                <emma:interpretation id="interp54" emma:lang="tr-TR" emma:confidence="0">
                  <emma:literal>Sağ taraf</emma:literal>
                </emma:interpretation>
              </emma:one-of>
            </emma:emma>
          </inkml:annotationXML>
          <inkml:trace contextRef="#ctx0" brushRef="#br0" timeOffset="34047.8375">10092-572 296 0,'-5'-4'112'0,"14"-14"-60"0,19 7-63 0,-11 7 18 15,-1-6-7-15,5-1 0 16,-1 0-14-16,5 3-5 15,0 1 10-15,-1 3-40 0,1 1-14 16,4 3-36 0</inkml:trace>
          <inkml:trace contextRef="#ctx0" brushRef="#br0" timeOffset="33844.6902">10198-967 288 0,'-24'18'107'0,"24"41"-58"0,0-4-59 0,0-33 16 16,0 7-4-16,0 19 1 0,0-5 1 16,0 1 0-16,0 4-2 0,0-4-2 0,0-4 1 15,0-7-39-15,4-8-16 16,0-3-61 0</inkml:trace>
          <inkml:trace contextRef="#ctx0" brushRef="#br0" timeOffset="34563.6305">10540-444 88 0,'0'0'35'0,"0"-4"-18"0,4 1-5 16,0-5 13-16,0 5 0 16,0-5 2-16,5 1-6 15,-1 0-1-15,0-4-7 16,0 0-3-16,-4 0-5 15,0-7-2-15,1-8 3 0,-10 8-1 0,1-1 2 16,-4 5 2-16,-4 7 2 16,-5 7-3-16,-16 10 0 15,0 5-5-15,5 3-2 16,7 1 0-16,5-1 1 16,7-3-1-16,14-4-1 15,11-4-4-15,5-3 0 16,3-4 0-16,5 0 2 15,0 0-1-15,0 0-1 16,4 3 3-16,4 4 0 16,-5-3 7-16,-7 0 4 15,0-1 3-15,-5-3 5 16,-3-3-1-16,-1-5-1 0,-3-2 0 16,-1-5 0-16,-4-7-6 15,0-7-4-15,5-4-1 16,-1 0-1-16,5 4-5 15,-1-4-1-15,0 3-6 16,1-2 0-16,-1 6-12 16,1 4-4-16,7 4-27 15,-3 14-10-15</inkml:trace>
          <inkml:trace contextRef="#ctx0" brushRef="#br0" timeOffset="34937.6928">11186-572 164 0,'8'4'63'0,"0"-4"-34"0,4 0-43 0,1-8 8 16,-5 5 5-16,0-5 7 16,4 1 2-16,-3-8 3 15,3 5-6-15,-4-1-1 0,9-8 4 16,-5-3-2-1,-12 0-1-15,0 4 0 0,-4 3-3 16,-4 1 1-16,-5 7 4 16,-7 7 4-16,-5 7 0 15,0 4 3 1,5 3 2-16,3 5-1 16,5-5-7-16,4 5-3 15,4-1-1-15,4-3 2 16,8-4-3-16,4-1-2 0,5-2-7 15,3-8-1-15,5-4-46 16,16-7-19-16,0 0-18 16</inkml:trace>
          <inkml:trace contextRef="#ctx0" brushRef="#br0" timeOffset="35440.4301">11523-418 268 0,'0'-8'101'0,"12"5"-54"0,9-5-48 0,-5 5 20 16,5-5-11-16,16-6-2 0,4 3-8 15,4-4-3-15,0 1-117 16,9-8-50-16,3-8 84 16,-3 8 44-16</inkml:trace>
          <inkml:trace contextRef="#ctx0" brushRef="#br0" timeOffset="35271.2282">11868-985 220 0,'-16'-26'82'0,"8"19"-44"0,-5 3-22 0,5 8 22 15,-4 3-7-15,-9 8-1 16,-8 22-10-16,5 3-2 16,-1 4-11-16,0 3-2 0,5 12 1 15,3 3-5-15,5 0-3 16,4 4 1-16,4 11 0 16,0-8 1-16,4-7 0 15,0-7-25-15,4-11-10 0,0-11-29 16,0-8-9-16</inkml:trace>
          <inkml:trace contextRef="#ctx0" brushRef="#br0" timeOffset="32577.6842">8989-590 244 0,'-41'18'93'0,"29"-11"-50"0,-5 1-41 0,13-1 19 15,0 0-15 1,0 4-4-16,0 0-1 16,0 4-1-16,4 3 0 0,0 0-5 15,0 4 1-15,0-3 6 0,0-1 4 16,0 8-3-16,0 6-2 16,0-2 0-16,0-5-1 15,-9-3 0-15,1-4 2 16,-8-3 1-16,-5-8 3 15,1-3-8-15,-1-4-3 16,1-11-15-16,7 0-7 16,5 0-39-16,4-7-15 15,8 3-2 1</inkml:trace>
          <inkml:trace contextRef="#ctx0" brushRef="#br0" timeOffset="32985.0732">9104-184 140 0,'0'11'52'0,"9"-15"-28"0,-1 0-26 16,4 1 9-16,0-1-1 16,9-3 1-16,0-8 8 0,-5-3 2 15,1-4-8-15,-5 0-1 0,0 0 2 16,1-4-6-16,-5 1 0 15,0-1 0-15,-4 1 0 16,0 3-5-16,-8 0 1 16,0 0 2-16,-12 7 3 15,-9 8 7-15,0 7 2 16,-4 11-10-16,1 11-4 16,3-4-3-16,8 4 2 15,5 7-2-15,4-7 1 16,4 7 2-16,4-7 0 15,8-3 0-15,0-1 0 16,9-7 2-16,-1 0 1 16,9-4-1-16,0 0 1 15,-5 1-2-15,1-5 2 16,-1-3-9-16,1 0-3 0,-1 0-81 16,1-14-42-1,-5-1 65-15</inkml:trace>
          <inkml:trace contextRef="#ctx0" brushRef="#br0" timeOffset="33426.9583">9483-385 156 0,'0'-4'57'0,"16"4"-30"0,-3-7-32 0,-9 3 10 15,0 0 8-15,0-3 8 16,4 0-6-16,0-4-3 16,1-4-7-16,-1-3-2 0,0 3 3 15,0 0-3-15,-4 1-2 16,-4-4 2-16,-4 3 0 16,0 0 7-16,-4 15 6 15,-9 4-2-15,-3 3 0 16,-1 4-6-16,5 4 0 15,-1 3-5-15,9 4-2 0,0 7 0 16,12-7 1-16,0 8-3 16,9 10 0-16,-1-4-1 15,0 1 0-15,1-4 2 16,-5 0 2-16,0-4-1 16,-4 0 2-16,-4 4 0 15,0-4 3-15,-12-7-3 0,-5-3 0 31,-3-5-1-31,-1-3 1 0,-3-11-33 16,-1-4-14-16,4-6-64 16</inkml:trace>
          <inkml:trace contextRef="#ctx0" brushRef="#br0" timeOffset="33623.0335">9388-693 280 0,'4'-14'104'0,"5"3"-56"0,23-4-60 0,-15 12 15 15,3-8-5-15,1 3 3 16,4-3-13-16,-1 0-7 16,1 4-61-16,0 3-25 0,3 4 21 15,10 0 11-15</inkml:trace>
        </inkml:traceGroup>
        <inkml:traceGroup>
          <inkml:annotationXML>
            <emma:emma xmlns:emma="http://www.w3.org/2003/04/emma" version="1.0">
              <emma:interpretation id="{6CD49FB0-D15E-4BA3-BAB6-413539B09CFA}" emma:medium="tactile" emma:mode="ink">
                <msink:context xmlns:msink="http://schemas.microsoft.com/ink/2010/main" type="inkWord" rotatedBoundingBox="15097,4940 17183,4846 17236,6033 15150,6126"/>
              </emma:interpretation>
              <emma:one-of disjunction-type="recognition" id="oneOf11">
                <emma:interpretation id="interp55" emma:lang="tr-TR" emma:confidence="0">
                  <emma:literal>(pese)</emma:literal>
                </emma:interpretation>
                <emma:interpretation id="interp56" emma:lang="tr-TR" emma:confidence="0">
                  <emma:literal>(prese)</emma:literal>
                </emma:interpretation>
                <emma:interpretation id="interp57" emma:lang="tr-TR" emma:confidence="0">
                  <emma:literal>(pise)</emma:literal>
                </emma:interpretation>
                <emma:interpretation id="interp58" emma:lang="tr-TR" emma:confidence="0">
                  <emma:literal>(pisse)</emma:literal>
                </emma:interpretation>
                <emma:interpretation id="interp59" emma:lang="tr-TR" emma:confidence="0">
                  <emma:literal>(poşet</emma:literal>
                </emma:interpretation>
              </emma:one-of>
            </emma:emma>
          </inkml:annotationXML>
          <inkml:trace contextRef="#ctx0" brushRef="#br0" timeOffset="36073.1158">12617-1022 220 0,'-41'8'85'0,"28"6"-46"0,-7 37-19 0,8-14 27 16,-9 14-7-16,-4 19 1 15,-3 17-19-15,11 5-5 16,9 3-11-16,12 0-6 0,8-15-1 15,9-3-1-15,4-11-2 0,3-11-17 16,9-11-7-16,4-11-51 16,5-19-22-16,-9-14-9 15</inkml:trace>
          <inkml:trace contextRef="#ctx0" brushRef="#br0" timeOffset="36598.9532">12794-192 220 0,'-17'40'82'0,"17"-21"-44"0,0 14-40 16,0-11 17-16,4 7-7 0,-4 4 1 15,0 0-1-15,0 3 0 16,0 1-4-16,0-8 2 0,5-7 3 16,-1-7-3-16,0-12 2 15,0-10-3-15,4-11 0 16,0-23-6-16,1-10-1 15,3-18-4-15,0-8-1 32,1 8 1-32,-1 10 2 15,0 12 2-15,5 6 1 16,-5 16 3-16,9 10 3 0,-1 8 2 16,-3 10 3-16,-1 5-3 15,-4 6-2-15,-3 8-2 16,-5 0-3-16,-4 0 3 15,0 0 2-15,-13 0 0 16,1-4 0-16,-4-3-3 0,-5 0-2 16,1-8-17-16,3-3-9 15,1-4-17-15,3-4-8 16,9-3-50 0</inkml:trace>
          <inkml:trace contextRef="#ctx0" brushRef="#br0" timeOffset="36807.1199">13291-261 208 0,'-4'-29'79'0,"-12"3"-42"0,24 4-30 16,-4 15 18-16,-4-8-4 16,4-3-1-16,0-8-10 15,1 1-4-15,-1-5-4 16,0 8-4-16,0-3 1 0,4 7-8 15,0 10-4-15,-4 5-35 0,5 3-16 16,-9 0-29 0</inkml:trace>
          <inkml:trace contextRef="#ctx0" brushRef="#br0" timeOffset="37077.5193">13366-247 160 0,'0'33'60'0,"4"-33"-32"0,4 0-26 0,0 0 12 15,9-3-7 1,-5-8-2-16,4-11-2 16,1 0-3-16,-5 4 1 15,0-4 1-15,1 0 3 0,-5 0 7 16,-4 0 2-16,-8 7 15 16,-8 4 6-16,-5 8 1 15,-7 6 1-15,-1 5-16 0,0 3-5 16,5-1-12-16,3-2-3 15,5 10-14 1,8-14-33-16,4-4-15 16,8-4-57-1,8-11-25-15,5-6 76 16</inkml:trace>
          <inkml:trace contextRef="#ctx0" brushRef="#br0" timeOffset="37390.0489">13752-641 292 0,'-20'51'110'0,"11"-33"-60"0,1 15-50 0,4-15 23 15,-4 8-9-15,4 3 2 0,-5 4-9 16,1-7-2-16,4-8-10 16,4-7 3-16,8-8-9 15,5-6-2-15,-1-1 4 16,0 1 3-16,1-1 4 15,-1 4 3-15,-4 4 0 16,0 3 2-16,-8 0 4 16,-4 8 6-16,-4-1-1 15,-4 8 3-15,-1-3-8 16,-3-1-4-16,-9 0-5 16,-3 0-1-16,3-3-29 15,4-4-12-15,9-4-171 16,28-14 84-1</inkml:trace>
          <inkml:trace contextRef="#ctx0" brushRef="#br0" timeOffset="37740.134">13933-400 192 0,'-4'0'71'0,"4"4"-38"0,4-4-30 0,-4 0 17 16,8 0-3-16,1-4 1 15,3-3-7-15,4-1-2 0,1-6-5 0,3-1-3 0,1-7 2 16,-5 4-2-16,-3 0 2 16,-5 3 0-16,-8 4 1 15,-8 7 17-15,-9 12 11 16,-3 6-3-16,-5 12 0 15,0 7-14-15,5 11-4 16,12-4-7 0,-1-4-3-16,13-3-3 15,9-7 1-15,7-8-12 16,13-11-7-16,21-14-40 0,3-15-16 16,-3-3-45-1</inkml:trace>
          <inkml:trace contextRef="#ctx0" brushRef="#br0" timeOffset="38038.1115">14357-981 216 0,'16'0'82'0,"1"25"-44"0,7 4-22 0,-15-3 22 0,7 11 0 15,0 3 2-15,5 26-9 16,0 3-2-16,-9 4-16 16,-4 15-1-16,0-4 1 0,-12-7-5 15,-8 3-2-15,0-3-8 16,-9 0-1-16,5-8-43 15,3-10-17-15,1-15-83 16</inkml:trace>
        </inkml:traceGroup>
        <inkml:traceGroup>
          <inkml:annotationXML>
            <emma:emma xmlns:emma="http://www.w3.org/2003/04/emma" version="1.0">
              <emma:interpretation id="{C0A90DA9-FC7F-451C-A56F-DA3CE35C5D55}" emma:medium="tactile" emma:mode="ink">
                <msink:context xmlns:msink="http://schemas.microsoft.com/ink/2010/main" type="inkWord" rotatedBoundingBox="17831,5005 21285,4850 21316,5540 17862,5694"/>
              </emma:interpretation>
              <emma:one-of disjunction-type="recognition" id="oneOf12">
                <emma:interpretation id="interp60" emma:lang="tr-TR" emma:confidence="0">
                  <emma:literal>teker teker</emma:literal>
                </emma:interpretation>
                <emma:interpretation id="interp61" emma:lang="tr-TR" emma:confidence="0">
                  <emma:literal>teker teker</emma:literal>
                </emma:interpretation>
                <emma:interpretation id="interp62" emma:lang="tr-TR" emma:confidence="0">
                  <emma:literal>teke teker</emma:literal>
                </emma:interpretation>
                <emma:interpretation id="interp63" emma:lang="tr-TR" emma:confidence="0">
                  <emma:literal>teke tek,</emma:literal>
                </emma:interpretation>
                <emma:interpretation id="interp64" emma:lang="tr-TR" emma:confidence="0">
                  <emma:literal>tekel teker</emma:literal>
                </emma:interpretation>
              </emma:one-of>
            </emma:emma>
          </inkml:annotationXML>
          <inkml:trace contextRef="#ctx0" brushRef="#br0" timeOffset="39496.3885">15171-433 224 0,'-4'4'85'0,"8"-4"-46"0,4 0-41 0,1 3 17 15,7-3-9-15,5 0-1 16,7 0-5-16,5-3 0 0,4-5 0 16,13 1-14-16,-1-8-3 0,-4 4-81 15</inkml:trace>
          <inkml:trace contextRef="#ctx0" brushRef="#br0" timeOffset="39329.813">15319-769 228 0,'-16'29'85'0,"12"-15"-46"0,-5 38-37 16,5-27 17-16,0 8-6 0,-4 11 0 15,4 0-10-15,0 0-1 16,0 14-2-16,0-10 2 0,-1-8 1 16,1-7-37-16,0-7-16 15,0-8-52 1</inkml:trace>
          <inkml:trace contextRef="#ctx0" brushRef="#br0" timeOffset="39826.3092">15673-521 144 0,'0'-7'55'0,"8"0"-30"0,0-8-29 0,-3 4 8 15,11-7-2-15,-4-1 3 16,1 5 0-16,-5-1 2 0,0 1-4 16,-4 3 14-16,-12 7 32 15,-4 15-2-15,-9 11-5 16,-4 7-6-16,-3 11-15 16,3 1-3-16,8-1-12 15,9 0-4-15,4 0-4 16,12-3-2-16,9-12-6 15,3-3-2-15,13-14-11 0,0-16-5 16,4-3-10-16,0-3-1 31,0-5-61-15</inkml:trace>
          <inkml:trace contextRef="#ctx0" brushRef="#br0" timeOffset="40188.664">15994-762 272 0,'-17'36'101'0,"17"-10"-54"0,0 14-55 16,0-18 18-16,0 0-9 16,0 0-1-16,0-4-2 15,4 1 1-15,1-5 1 16,3-6-9-16,4-8-2 0,9-4-5 0,3-11-3 15,1-7 0-15,0 4 1 16,-5 3 8-16,-7 8 3 16,-5 7 20-16,-8 7 11 15,-17 12-1-15,-3 3 1 16,-1 7 0-16,1 4 0 16,-1 0-7-16,5 0-2 15,3-11-9-15,5-4-4 16,8-3-4-16,8-5-1 15,9-6-12-15,12-8-5 16,-1-3-20-16,5-4-10 16,-4-3-53-1,4 3-30-15,-8 0 63 16</inkml:trace>
          <inkml:trace contextRef="#ctx0" brushRef="#br0" timeOffset="40696.219">16376-645 308 0,'-20'15'52'0,"-1"3"-5"0,1 7-23 0,-1 5-8 16,5 3-12-16,3-4-3 15,5 0-1-15,8-3 0 16,4-8-3-16,4-7 0 16,9-4-5-16,12-7-2 15,-1-3-4-15,1-5 1 16,4 1 5-16,-4 0 4 15,0-1 1-15,-5 5 1 16,-3-1 4-16,-5 0 3 0,-3 4 9 16,-9 0 5-16,-4-3-3 15,-4-5 1 1,0 5-8-16,-1-5-1 16,1-3-4-16,4-3-1 15,4-1-3-15,5-18-3 0,3 0 4 16,4 0 1-16,5 8-11 15,8-1-7-15,8 1-20 16,4 3-7-16,-8 3-55 16,4 5-42-1,-4 3 59-15</inkml:trace>
          <inkml:trace contextRef="#ctx0" brushRef="#br0" timeOffset="40360.5574">16269-481 96 0,'0'-11'35'0,"9"4"-18"0,3-7-20 16,-4 6 6-16,9 1-1 16,-1-8 3-16,-4-7 9 15,9 0 5-15,-5 0 4 16,-12 4 3-16</inkml:trace>
          <inkml:trace contextRef="#ctx0" brushRef="#br0" timeOffset="40916.1809">17359-1047 280 0,'-45'47'104'0,"41"-17"-56"0,4 43-54 16,0-48 19-16,0 8-6 16,0 4 1-16,-4 10-4 15,0 1-1-15,0-4-1 16,-1-4-6-16,1-7 0 0,4-8-47 15,-4-3-18-15,4-11-42 16</inkml:trace>
          <inkml:trace contextRef="#ctx0" brushRef="#br0" timeOffset="41088.0465">17145-755 296 0,'5'0'112'0,"11"0"-60"0,21-3-63 0,-16-1 18 16,16-3-29-16,4-1-8 16,4 1-31-16,0 0-14 15,-8-1-18-15,0 1-7 16</inkml:trace>
          <inkml:trace contextRef="#ctx0" brushRef="#br0" timeOffset="41394.1578">17590-689 156 0,'-13'0'60'0,"17"0"-32"0,25-7-35 0,-16 7 8 0,3-8-9 16,5-3-2-16,-1-3 7 16,1-1 4-16,-5-3 0 15,1-8 4-15,-1 4 4 0,-8 8 10 16,-8-1 6-16,-4 15 17 15,-12 7 11-15,-5 8-15 16,-8 11-5-16,1 10-10 0,-1 4-5 16,8 1-13-16,5-1-2 15,8-4-5-15,8-6 0 32,12-8 0-32,4-4 0 15,5-11-14-15,8-10-6 16,8-16-16-16,8-10-6 15,4-4-67 1</inkml:trace>
          <inkml:trace contextRef="#ctx0" brushRef="#br0" timeOffset="41746.064">17943-1044 280 0,'-28'33'107'0,"23"-11"-58"0,1 22-53 0,4-18 18 15,0-4-6-15,0 7 2 16,0-3-3-16,0-1-2 16,0-7-2-1,0-3-3-15,4-4 1 0,9-4-10 16,7-10-4-16,5-5-4 16,0-3 0-16,-5 0 0 15,-3 0 3-15,-5 4 10 0,-8 0 5 16,-4 7 15-16,-12 11 7 15,-1 7-3-15,-7 0 1 16,3 1-12-16,5-1-3 0,4 15-6 16,4-15-1-16,8-3-4 15,8-4 1-15,5-11-18 16,7-4-8-16,1-3-39 0,4-4-19 16,4 0-8-1</inkml:trace>
          <inkml:trace contextRef="#ctx0" brushRef="#br0" timeOffset="42271.365">18215-747 212 0,'-8'-8'79'0,"16"5"-42"0,-4-5-48 0,8 1 11 15,1 0-6-15,3-1 4 0,1-3 1 31,-1-7 1-31,-4-11 0 16,1 7 2-16,-5 4 1 0,-4 3 12 16,-4 15 7-16,-8 11 9 15,-13 7 5-15,-8 12-10 16,1 6-4-16,-5 8-10 16,8 7-5-16,4-3-7 15,9-4 0-15,8-8-2 0,4-3 0 16,4-11-7-16,8-7-4 15,9-4 2-15,8-11 4 0,-5-4 2 16,5-3 0-16,-4-4 1 16,0 3 3-16,-9 1 0 15,1 0 1-15,-5 3 4 16,-4 8 5-16,0-1-3 16,1 5 2-16,-5-1-3 15,0 0 0-15,0 1-6 16,-4-8-1-16,0 0 5 15,0 0 3-15,0-8-1 16,0 1 2-16,0-11-4 16,0-12 0-16,0-3 1 15,0 4 2-15,0-4-5 0,4 4-1 16,4 3 0-16,5 5 0 16,3 2 0-16,9 5 2 15,16-1-8-15,4 4-1 16,13-11-128-1</inkml:trace>
        </inkml:traceGroup>
        <inkml:traceGroup>
          <inkml:annotationXML>
            <emma:emma xmlns:emma="http://www.w3.org/2003/04/emma" version="1.0">
              <emma:interpretation id="{BB02A58F-F52B-4952-BE7D-3BA38487903D}" emma:medium="tactile" emma:mode="ink">
                <msink:context xmlns:msink="http://schemas.microsoft.com/ink/2010/main" type="inkWord" rotatedBoundingBox="21878,4562 23928,4470 23966,5303 21916,5395"/>
              </emma:interpretation>
              <emma:one-of disjunction-type="recognition" id="oneOf13">
                <emma:interpretation id="interp65" emma:lang="tr-TR" emma:confidence="0">
                  <emma:literal>mm'ye</emma:literal>
                </emma:interpretation>
                <emma:interpretation id="interp66" emma:lang="tr-TR" emma:confidence="0">
                  <emma:literal>Mm'ye</emma:literal>
                </emma:interpretation>
                <emma:interpretation id="interp67" emma:lang="tr-TR" emma:confidence="0">
                  <emma:literal>meniye</emma:literal>
                </emma:interpretation>
                <emma:interpretation id="interp68" emma:lang="tr-TR" emma:confidence="0">
                  <emma:literal>Meniye</emma:literal>
                </emma:interpretation>
                <emma:interpretation id="interp69" emma:lang="tr-TR" emma:confidence="0">
                  <emma:literal>deniye</emma:literal>
                </emma:interpretation>
              </emma:one-of>
            </emma:emma>
          </inkml:annotationXML>
          <inkml:trace contextRef="#ctx0" brushRef="#br0" timeOffset="49504.4675">19297-938 140 0,'-13'26'52'0,"-11"3"-28"0,11-3-17 0,9-15 15 0,0 0-13 15,4 3-2-15,-8 1-3 16,0-4 0-16,3 0-2 15,10-4 1-15,-1-3 0 0,-4-4 3 0,12-7 3 16,4-4-4-16,1-19-3 16,-1 1-4-16,-3-7 1 15,-1-5-6-15,0-2-3 16,1 2 3-16,-1 1 4 16,-4 11 8-16,0 0 5 15,-3 14 8 1,-1 11 6-16,-4 4-7 15,0 11 1-15,4 8-11 16,0 6-2-16,0 1-5 0,0 14-1 16,0-7 1-16,4-8 0 15,1-3 0-15,-1-14 0 16,4-5 0-16,1-10 0 16,7-8 0-16,5-3 2 0,-5-4-3 15,-3-3-2-15,-1-1-1 16,1 4 3-16,-5 4 4 15,-4 7 3 1,-4 7 15-16,1 8 6 16,-5 10-11-16,0 5-4 15,4 3-8-15,-4 18-3 16,4-4-3-16,0-3 1 16,0 0-10-16,4-7-3 0,0-4-31 15,-3-4-12-15</inkml:trace>
          <inkml:trace contextRef="#ctx0" brushRef="#br0" timeOffset="50026.581">19749-861 244 0,'-4'40'93'0,"4"-29"-50"0,4 8-44 16,-4-12 18-16,0 0-10 15,0-7 1-15,4 4-5 16,-4-4 0-16,8-4-1 16,1-3-2-16,3-4 1 0,4-22-4 15,9 0 0-15,0-7-1 16,-1 0 3-16,-3 3-2 16,-5 8-1-1,1 3 3-15,-5 12 2 16,1 6 15-16,-5 12 7 15,0 7-9-15,-4 4-5 16,0 10-4-16,0 8-1 16,0 0-2-16,1-7-2 15,3-4 1-15,0-8-1 16,0-3-3-16,5-7 2 16,3-15-1-16,0-11 0 0,9-4 0 15,4-7 0-15,0-3 0 16,-5 3 0-16,-3 7 2 15,-5 4 2-15,-3 8 10 0,-5 10 4 16,-4 12-1-16,0 10-1 16,-4 4-11-16,0 22-1 15,0-4-2-15,0 0 0 16,0-3 0-16,0-4 2 16,4-8-19-16,0-7-8 15,5-7-40-15,-5-7-18 16,4-8-32-16</inkml:trace>
          <inkml:trace contextRef="#ctx0" brushRef="#br0" timeOffset="50166.2599">20296-1427 224 0,'-4'-8'85'0,"16"5"-46"0,13-1-87 15,-9 4-7-15,5 4-28 0,4-1-9 16</inkml:trace>
          <inkml:trace contextRef="#ctx0" brushRef="#br0" timeOffset="50526.579">20662-970 268 0,'-16'54'101'0,"16"-21"-54"0,4-3-55 0,-4-19 16 16,12-4-13-16,-4-4 1 15,5-3 4-15,-5-3 2 16,4-12 0-16,5-7-4 0,3 0-1 16,1 4 2-16,-5 3 0 0,-3 4 7 15,-1 8 6-15,-4 28 16 16,-8 1-13-1,0 0-5-15,-4 3-6 16,0-4-1-16,-8 5-2 16,7-5 2-16,-7-3-2 15,0 11-1-15,-5-4 1 16,1-7-1-16,-5-7-7 16,1-4 0-16,3-11-10 15,5-7-2-15,4-4-21 16,8-8-7-16,8 1-61 15</inkml:trace>
          <inkml:trace contextRef="#ctx0" brushRef="#br0" timeOffset="50854.7648">21090-967 140 0,'-25'-7'55'0,"29"3"-30"0,17-3-32 0,-13 0 8 16,0-1-2-16,9-6 2 15,-5-5 9-15,0 1 3 0,1 0-6 16,-5 3 11-16,0-3 8 0,-8 11 6 16,-8 7 5-16,-8 11 2 15,-5 11 1-15,-12 3-11 16,4 8-5-16,5 7-10 15,-1-3-4-15,4-4-5 16,13-8-2-16,8-3-6 16,17-7 0-16,15-8-6 15,14-7 1-15,3-11-51 16,13-14-21-16,8-1-41 16</inkml:trace>
        </inkml:traceGroup>
        <inkml:traceGroup>
          <inkml:annotationXML>
            <emma:emma xmlns:emma="http://www.w3.org/2003/04/emma" version="1.0">
              <emma:interpretation id="{F101EEBC-917B-4231-A788-AE20AAE6E153}" emma:medium="tactile" emma:mode="ink">
                <msink:context xmlns:msink="http://schemas.microsoft.com/ink/2010/main" type="inkWord" rotatedBoundingBox="24221,4700 24939,4668 24959,5107 24241,5139"/>
              </emma:interpretation>
              <emma:one-of disjunction-type="recognition" id="oneOf14">
                <emma:interpretation id="interp70" emma:lang="tr-TR" emma:confidence="0">
                  <emma:literal>el.</emma:literal>
                </emma:interpretation>
                <emma:interpretation id="interp71" emma:lang="tr-TR" emma:confidence="0">
                  <emma:literal>e.</emma:literal>
                </emma:interpretation>
                <emma:interpretation id="interp72" emma:lang="tr-TR" emma:confidence="0">
                  <emma:literal>eş.</emma:literal>
                </emma:interpretation>
                <emma:interpretation id="interp73" emma:lang="tr-TR" emma:confidence="0">
                  <emma:literal>et.</emma:literal>
                </emma:interpretation>
                <emma:interpretation id="interp74" emma:lang="tr-TR" emma:confidence="0">
                  <emma:literal>er.</emma:literal>
                </emma:interpretation>
              </emma:one-of>
            </emma:emma>
          </inkml:annotationXML>
          <inkml:trace contextRef="#ctx0" brushRef="#br0" timeOffset="52428.457">21620-828 180 0,'-12'4'68'0,"12"-1"-36"0,4 1-35 0,-4-4 11 0,0 0-11 16,0 0-2-16,8 0 4 15,1 0 5-15,-1-4-2 16,0 1-1-16,0-1 0 0,5-7 1 16,3 0-3-1,-12-7 0-15,9 3 3 16,-5 4 1-1,-8 0-1-15,8 0-2 0,0 0 3 0,-4-3 2 16,9-1 0-16,-1-3 2 31,0 0-4-31,-7-1-2 16,7 1 2-16,-16 3 0 0,-4 4 5 16,-5 8 7-1,-3 3-1-15,-5 3-3 16,-4 8 0-16,-3 4 0 15,-1 0 3-15,4 10-7 16,1 8-4-16,11-7-2 16,-3-1 1-16,12-6-3 15,0-5 0-15,8 1 1 16,8-4 0-16,4 0-7 0,1-8-3 16,3 1 17-16,9-4 6 15,4 0-5-15,-4 0-4 16,0-4-3-16,-5 4-1 15,1 0-14-15,-4 0-5 16,-5 0-39-16,-4 0-15 16,9 4-19-16</inkml:trace>
          <inkml:trace contextRef="#ctx0" brushRef="#br0" timeOffset="52678.5928">22007-1274 316 0,'-29'55'121'0,"29"-26"-66"0,0 11-62 0,0-21 19 16,0 6-8-16,0 5 0 15,0-5 0-15,0 4 0 16,0 8-2-16,8-8-17 0,-8-3-5 15,0-4-52-15,5-8-22 16</inkml:trace>
          <inkml:trace contextRef="#ctx0" brushRef="#br0" timeOffset="52874.4413">22266-959 312 0,'-20'10'118'0,"20"-6"-64"0,0-4-65 15,0 0 18-15,0 0-16 16,0 0-4-16,0 0-35 16,0 0-16-16,0 0-49 15,0 7-18 1</inkml:trace>
          <inkml:trace contextRef="#ctx0" brushRef="#br0" timeOffset="53387.3866">21719-864 148 0,'8'-26'57'0,"-16"26"-30"0,16 22-23 0,1-15 15 15,-9-7 2-15,0 0 15 16,0 0-8 0,0 0 7-1,0-7-19-15,0-8-7 0,-9 1-4 16,9-1-6-16,0 0-1 0,0 1-21 16,0-1-10-16,9-3-52 15,3 0-42 1,-4 3 49-16</inkml:trace>
        </inkml:traceGroup>
      </inkml:traceGroup>
    </inkml:traceGroup>
    <inkml:traceGroup>
      <inkml:annotationXML>
        <emma:emma xmlns:emma="http://www.w3.org/2003/04/emma" version="1.0">
          <emma:interpretation id="{23EB4BEB-D705-4A9D-A68D-383CD595AC96}" emma:medium="tactile" emma:mode="ink">
            <msink:context xmlns:msink="http://schemas.microsoft.com/ink/2010/main" type="paragraph" rotatedBoundingBox="8850,7308 25183,6635 25326,10118 8994,107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C5542B-98E1-4CFF-862D-859EEC7FC271}" emma:medium="tactile" emma:mode="ink">
              <msink:context xmlns:msink="http://schemas.microsoft.com/ink/2010/main" type="line" rotatedBoundingBox="9037,7300 24535,6662 24577,7691 9080,8329"/>
            </emma:interpretation>
          </emma:emma>
        </inkml:annotationXML>
        <inkml:traceGroup>
          <inkml:annotationXML>
            <emma:emma xmlns:emma="http://www.w3.org/2003/04/emma" version="1.0">
              <emma:interpretation id="{B1D31694-7E8A-4C45-9731-FAEDFA42F5DF}" emma:medium="tactile" emma:mode="ink">
                <msink:context xmlns:msink="http://schemas.microsoft.com/ink/2010/main" type="inkWord" rotatedBoundingBox="9038,7326 11300,7233 11330,7950 9068,8043"/>
              </emma:interpretation>
              <emma:one-of disjunction-type="recognition" id="oneOf15">
                <emma:interpretation id="interp75" emma:lang="tr-TR" emma:confidence="0">
                  <emma:literal>tine</emma:literal>
                </emma:interpretation>
                <emma:interpretation id="interp76" emma:lang="tr-TR" emma:confidence="0">
                  <emma:literal>tein.</emma:literal>
                </emma:interpretation>
                <emma:interpretation id="interp77" emma:lang="tr-TR" emma:confidence="0">
                  <emma:literal>tin.</emma:literal>
                </emma:interpretation>
                <emma:interpretation id="interp78" emma:lang="tr-TR" emma:confidence="0">
                  <emma:literal>itin.</emma:literal>
                </emma:interpretation>
                <emma:interpretation id="interp79" emma:lang="tr-TR" emma:confidence="0">
                  <emma:literal>İtin.</emma:literal>
                </emma:interpretation>
              </emma:one-of>
            </emma:emma>
          </inkml:annotationXML>
          <inkml:trace contextRef="#ctx0" brushRef="#br1" timeOffset="135538.1992">7093 1647 132 0,'4'4'49'0,"4"-8"-26"0,1 4-18 15,-1 4 13-15,0-4-4 16,0 4 2-16,5-1-3 16,-1-3 2-16,0 4-8 15,-3-4-2-15,-1 0 1 0,0 0 3 16,0 0 2-16,-8 0 1 16,4 0 0-16,-4 0-4 0,0 0-3 15,0 11 6-15,-4 3 5 16,0 5-6-16,0 6-1 15,4 8-7-15,0 0-4 16,0 4 3-16,0-1 1 16,0 1 6-16,0-1 3 15,-4-6 5-15,0-5 2 16,-4-3-3-16,-1-4-1 16,-7-7-6-16,-1-3-3 15,-3-5-5-15,-1-3-2 16,5-3-21-16,4-1-10 15,3-3-30-15,9-1-12 16,4-2-29-16</inkml:trace>
          <inkml:trace contextRef="#ctx0" brushRef="#br1" timeOffset="135866.3799">7397 1815 136 0,'-4'19'52'0,"4"-16"-28"0,0-3-24 16,0 0 10-16,0 0 9 15,0 0 7-15,4-3-11 16,5-8-3-16,-1 0-8 16,0-4-1-16,4 1 1 0,-3-1 4 15,-1 0 3-15,0 1 7 16,-4 3 3-16,-4 0 1 15,-4 3-2-15,-4 5 1 0,-4 3 1 16,-5 11-8-16,-8 3-3 16,-3 8-9-16,3 4-1 15,4-1-3-15,9-3-2 16,12-7-39-16,12-4-17 16,5-11-57-1</inkml:trace>
          <inkml:trace contextRef="#ctx0" brushRef="#br1" timeOffset="136022.9167">7636 1698 244 0,'-8'15'90'0,"8"-4"-48"0,0 7-42 0,0-10 16 0,-8 10-11 16,3 0-12-1,-3 4-5-15,-4-4-69 16,0-3-29-16,3-11 29 15,-3-15 16-15</inkml:trace>
          <inkml:trace contextRef="#ctx0" brushRef="#br1" timeOffset="136152.6289">7636 1461 200 0,'-12'3'77'0,"-1"5"-42"0,26-5-100 0,-9 1-40 16,8 25 24-1</inkml:trace>
          <inkml:trace contextRef="#ctx0" brushRef="#br1" timeOffset="136398.4363">7776 1841 200 0,'-8'-4'77'0,"12"4"-42"0,8-25-41 0,-4 14 14 15,1 0-3-15,3 0 2 16,0-4 10-16,1 1 6 0,3 6-12 16,5 5 7-16,-1 3 3 15,-3 7-3-15,-5 4 0 16,0 0-8-16,-4 4-4 0,-3-1-3 16,-1 1 0-16,0-8-24 15,4 0-11-15</inkml:trace>
          <inkml:trace contextRef="#ctx0" brushRef="#br1" timeOffset="136995.1827">7134 1655 140 0,'-4'3'55'0,"8"1"-30"0,4-8-16 0,-3 4 14 0,3 0 0 16,4 0 1-16,5 0-7 15,7-3-2-15,5 3-9 16,4-4-2-16,-4 4 2 0,-9-4-1 16,1 4 0-16,-5 0 1 0,-3 4 3 15,-5 0-2-15,-8-4 1 16,0 7-27-16,-4 0-10 16,0 4-71-1</inkml:trace>
          <inkml:trace contextRef="#ctx0" brushRef="#br1" timeOffset="135116.2505">6760 1841 180 0,'0'-4'68'0,"4"8"-36"0,4-4-40 0,-4-7 12 16,5-1-28-16,-1 1-10 16,0 0-35-16,0-1-14 15</inkml:trace>
          <inkml:trace contextRef="#ctx0" brushRef="#br1" timeOffset="134959.9879">6373 1914 204 0,'0'0'77'0,"9"0"-42"0,3-3-43 16,0 3 12-16,5-4-6 16,3-7 0-16,5 0-18 15,0-7-9-15,-1-1-49 16,5 8-22-16</inkml:trace>
          <inkml:trace contextRef="#ctx0" brushRef="#br1" timeOffset="134788.0907">6414 1651 164 0,'-8'0'63'0,"12"0"-34"0,-4-4-34 16,4-3 14-16,5-11-3 15,-1-8-2-15,4-3-3 0,5-8 0 16,-1-3-4-16,1 4 2 0,-1-1 3 0,-4 11 3 16,-3 8 13-16,-5 11 6 15,-4 7 3-15,-4 14 1 16,-1 8-13-16,1 15-4 16,-4 10-7-16,0-3-3 15,0-3 0-15,4-5 1 16,-1 1-1-16,1-4-1 15,0 10-74-15,0-2-35 16</inkml:trace>
          <inkml:trace contextRef="#ctx0" brushRef="#br1" timeOffset="137714.0077">8405 1706 196 0,'0'0'74'0,"4"0"-40"0,0-4-22 0,0 4 21 16,5 0-10-16,-1 0-1 15,4 0-11-15,1-4-4 16,7 1-4-16,9-1-5 0,-4 0 1 16,-5 1-21-16,1-1-10 15,-5 1-75 1</inkml:trace>
          <inkml:trace contextRef="#ctx0" brushRef="#br1" timeOffset="138073.4509">8426 1837 232 0,'-4'-3'88'0,"8"3"-48"0,0 0-31 0,-4 0 22 15,8 3-10-15,4 5-2 16,1-8-9-16,7 0-4 15,9 0-3-15,0 0-3 0,-4 0 3 16,-1-8-44-16,1 1-17 16,-5 0-57-1</inkml:trace>
        </inkml:traceGroup>
        <inkml:traceGroup>
          <inkml:annotationXML>
            <emma:emma xmlns:emma="http://www.w3.org/2003/04/emma" version="1.0">
              <emma:interpretation id="{66FF30DC-0546-4373-BE22-30481466D1C6}" emma:medium="tactile" emma:mode="ink">
                <msink:context xmlns:msink="http://schemas.microsoft.com/ink/2010/main" type="inkWord" rotatedBoundingBox="12379,7387 14227,7311 14260,8116 12412,8192"/>
              </emma:interpretation>
              <emma:one-of disjunction-type="recognition" id="oneOf16">
                <emma:interpretation id="interp80" emma:lang="tr-TR" emma:confidence="0">
                  <emma:literal>Bert</emma:literal>
                </emma:interpretation>
                <emma:interpretation id="interp81" emma:lang="tr-TR" emma:confidence="0">
                  <emma:literal>Baret</emma:literal>
                </emma:interpretation>
                <emma:interpretation id="interp82" emma:lang="tr-TR" emma:confidence="0">
                  <emma:literal>Barut</emma:literal>
                </emma:interpretation>
                <emma:interpretation id="interp83" emma:lang="tr-TR" emma:confidence="0">
                  <emma:literal>Barit</emma:literal>
                </emma:interpretation>
                <emma:interpretation id="interp84" emma:lang="tr-TR" emma:confidence="0">
                  <emma:literal>BR()+</emma:literal>
                </emma:interpretation>
              </emma:one-of>
            </emma:emma>
          </inkml:annotationXML>
          <inkml:trace contextRef="#ctx0" brushRef="#br1" timeOffset="140731.1916">9701 1490 188 0,'-4'-4'71'0,"4"1"-38"0,-4-1-19 15,4 4 20-15,4-4-15 16,4-3-5-16,12 0-9 16,13-4-2-16,0 0-1 15,-4 4 1-15,-4 3 0 0,-1 8 5 16,-7 3 3-16,-5 11 2 15,-8 15 3-15,-8 0-7 16,-4 4-1-16,-8 3-4 16,-9-4-1-16,8 5-3 15,13-9-3-15,4 5-1 0,13-8 3 16,3-7-2-16,5-4-1 16,-1-3 3-16,1 0 2 15,-9-4 0-15,0-4 2 16,-20 8 15-1,-12 3-7-15,-13 7-3 16,-8 8-7-16,-1 0-1 16,5-3-22-16,13-9-10 15,11-6-86 1,13-15-48-16,29-7 77 16</inkml:trace>
          <inkml:trace contextRef="#ctx0" brushRef="#br1" timeOffset="140199.9111">9754 1486 244 0,'-8'22'90'0,"4"33"-48"0,0-7-29 15,4-26 24-15,0 3-19 16,0 1-5-16,0 7-10 15,0 0-3-15,4-4 0 16,0-4-18-16,0-14-5 0,0-3-90 16,9-16-49-1,-5-3 76-15</inkml:trace>
          <inkml:trace contextRef="#ctx0" brushRef="#br1" timeOffset="141246.9203">10301 1684 244 0,'-8'14'90'0,"4"-3"-48"0,0 15-31 15,0-15 23-15,0 7-16 16,-1 1-2-16,1 2-8 16,4-6-3-16,0 0-2 15,0-8-3-15,0-7 3 0,4-15 2 16,5-3 2-16,-1-4-3 0,0-7-1 16,4-11-3-16,1-4-1 15,3 4-1-15,1 3 0 16,3 4 2-16,9 8 0 15,-4 6 0-15,-5 5 2 16,1 3-1-16,-5 7-1 16,1 4 1-16,-9 15 1 15,-8 7 1-15,-4 0 1 16,-13 7-2-16,-7 7 1 16,-1-3-2-16,0 7 2 15,1-7-2-15,7-7-1 16,5-4-2-16,8-7-1 15,4-4-1-15,8-1 3 16,9-2 2-16,7-1 4 0,1 4 0 16,-5-4 2-16,5 4-2 15,-4-3 0-15,-5-1-6 16,-4 0 1-16,-3 1-24 16,-5-1-12-16,-4 0-102 15</inkml:trace>
          <inkml:trace contextRef="#ctx0" brushRef="#br1" timeOffset="141694.4427">10240 1450 264 0,'-37'40'101'0,"20"26"-54"0,-8 7-22 0,5-33 31 16,-9 19-17-16,4 7-5 15,5-1-22-15,7 5-9 16,9-4-3-16,13-1-12 0,11-10-2 16,5-11-46-16,4-11-20 15,8-4-56 1</inkml:trace>
          <inkml:trace contextRef="#ctx0" brushRef="#br1" timeOffset="142098.298">10787 1432 200 0,'0'3'77'0,"4"16"-42"0,8 2-17 0,-4 12 25 16,1 4-2-16,-1 3 2 15,-4 15-12-15,0 3-7 16,-4 1-13-16,0 3-3 0,-4-3-1 16,-4 3-3-16,-5 0-3 15,-3-7-42-15,-9-11-18 16,5-15-78 0</inkml:trace>
          <inkml:trace contextRef="#ctx0" brushRef="#br1" timeOffset="143874.2334">11235 1757 188 0,'12'-4'71'0,"-4"-3"-38"0,9 0-21 0,-9 7 21 0,9 0-10 15,3 0-4-15,1-4-10 16,-1 4-6 0,1 0-2-16,-1 0-1 0,1-4 2 0,4-3-1 0,-1 0 2 31,1-4-26-31,-4 0-12 0,-5 0-53 16,-4 0-36-1,-3 4 49-15</inkml:trace>
          <inkml:trace contextRef="#ctx0" brushRef="#br1" timeOffset="144093.0127">11416 1527 220 0,'-8'33'85'0,"4"14"-46"0,-1 1-19 0,-3-26 27 15,0 14-16-15,-8 8-5 16,3 3-13-16,5-3-6 16,4-3-4-16,-4-9-20 15,4-6-9-15,-5-8-99 16,1-7-49-16,-4-3 85 16</inkml:trace>
        </inkml:traceGroup>
        <inkml:traceGroup>
          <inkml:annotationXML>
            <emma:emma xmlns:emma="http://www.w3.org/2003/04/emma" version="1.0">
              <emma:interpretation id="{49478CE0-2A01-4149-84DC-CDD79CA25711}" emma:medium="tactile" emma:mode="ink">
                <msink:context xmlns:msink="http://schemas.microsoft.com/ink/2010/main" type="inkWord" rotatedBoundingBox="14761,7137 17918,7007 17953,7878 14797,8008"/>
              </emma:interpretation>
              <emma:one-of disjunction-type="recognition" id="oneOf17">
                <emma:interpretation id="interp85" emma:lang="tr-TR" emma:confidence="0">
                  <emma:literal>B(RAS)</emma:literal>
                </emma:interpretation>
                <emma:interpretation id="interp86" emma:lang="tr-TR" emma:confidence="0">
                  <emma:literal>B(rres)</emma:literal>
                </emma:interpretation>
                <emma:interpretation id="interp87" emma:lang="tr-TR" emma:confidence="0">
                  <emma:literal>B(rros)</emma:literal>
                </emma:interpretation>
                <emma:interpretation id="interp88" emma:lang="tr-TR" emma:confidence="0">
                  <emma:literal>BARAJ/</emma:literal>
                </emma:interpretation>
                <emma:interpretation id="interp89" emma:lang="tr-TR" emma:confidence="0">
                  <emma:literal>Burması</emma:literal>
                </emma:interpretation>
              </emma:one-of>
            </emma:emma>
          </inkml:annotationXML>
          <inkml:trace contextRef="#ctx0" brushRef="#br1" timeOffset="147087.2649">13219 1139 200 0,'-33'0'74'0,"13"7"-40"0,-5 19-9 0,8-4 27 15,-8 11-8-15,-16 18-4 16,-9 29-11-16,5 5-4 0,4 13-14 15,12-10-9-15,12-4-4 0,13-7 1 16,12-11 0-16,17-11-30 16,8-12-14-16,0-13-35 15,0-12-14-15,0-3-8 16</inkml:trace>
          <inkml:trace contextRef="#ctx0" brushRef="#br1" timeOffset="150811.7998">13567 1439 180 0,'-33'-4'68'0,"33"8"-36"0,0 11-31 16,0-8 16-16,0 11-2 15,0 11 0-15,-4 4-3 16,0 0-2-16,4-7-6 15,0-4-3-15,0-4 2 0,0-3 0 16,0-4 3-16,0-4 1 0,0-11 1 16,12-14-4-16,1-11-1 15,11-8-3-15,1-7-1 16,0 0 1-16,-1 4 2 16,1 0-3-16,4 11 0 15,-5 7-1-15,1 3 0 16,4 9 2-16,-9 6 0 15,-11 4 4-15,-5 7 2 16,-4 8 2-16,-8 7 0 16,-9 3-7-16,-3 23 0 0,-5-8-1 15,-8 0 2-15,-4-3-1 16,8-8 2-16,9-7-4 16,28-7-4-1,4-1 0-15,9-6 5 16,3-1 2-16,1 0 0 15,4 1 1-15,4-5-2 16,0 1-1-16,0-1-41 16,-5 1-20-16,1 3-42 15</inkml:trace>
          <inkml:trace contextRef="#ctx0" brushRef="#br1" timeOffset="151441.8829">14184 1523 244 0,'-33'40'93'0,"29"-7"-50"0,0-4-46 0,4-14 16 15,0 0-12-15,0-4 0 16,0 0 1-16,0-4 1 15,0-7-1-15,0 0-2 0,4-7 1 16,0-4 1-16,8-19 1 16,-3-3-1-16,-1 1-2 15,-4-9 1-15,0 1-1 16,0 4 0-16,4 3 2 16,5 7-3-16,-1 8-2 0,0 7 6 15,5 7 5-15,-1 11 0 16,5 8 1-16,0 3-10 15,-1 1-1-15,5 10 2 16,4 7 2-16,3-6 2 16,-3-1 0-16,-4-7-2 15,0-4 1-15,-5-3-4 16,1-4 0-16,-5 0 1 16,1-8 0-16,-1-6 0 15,-4-8 2-15,1-11-6 0,-1-4-1 16,-4-7-7-16,5-7 0 15,-5-7-5-15,4-8 0 16,-4 7 8-16,-3 12 2 16,-5 10 7-16,0 8 4 15,-9 10 12-15,-7 19 5 16,-5 11-3-16,-16 8 2 16,0 6-7-16,-8 15-3 15,-8 4-3-15,-1 0 0 16,-3-4-6-16,3-7-1 0,13-7-2 15,8-8 0-15,8-7-29 16,13-8-12-16,8-6-68 16,24-5-42-1,5-6 71-15</inkml:trace>
          <inkml:trace contextRef="#ctx0" brushRef="#br1" timeOffset="152039.7972">15188 1234 256 0,'-17'-4'96'0,"-8"4"-52"0,-12 4-29 0,25 0 26 16,-8 7-18-16,-5 3-4 15,0 5-10 1,1 3-4-16,3 0-2 15,4 3-5-15,9 1-1 0,8-4-1 16,8-4 3-16,5 0-2 16,-1 1 1-16,1-1 2 15,-1-4 0-15,-4 1 0 0,-4 0 2 16,-16 14 5 0,-9 0-3-16,-12 0 0 15,-4-3-20-15,4 0-7 16,5-8-45-16,11-4-21 0,13-6-23 15</inkml:trace>
          <inkml:trace contextRef="#ctx0" brushRef="#br1" timeOffset="152390.1024">15192 1103 184 0,'-4'0'68'0,"8"0"-36"0,8 18-13 0,-4-7 23 0,0 22-3 16,1 7 1-1,-1 11-5-15,-4 15 1 0,-4 11-20 16,-4 3 6-16,-8-3 5 0,-1 0-13 16,-3-8-5-16,-9-7-10 15,5-7-2-15,-5-7-92 16,4-8-40-16,-3-15 2 15</inkml:trace>
          <inkml:trace contextRef="#ctx0" brushRef="#br1" timeOffset="145952.6095">12169 1391 220 0,'-29'41'82'0,"16"-9"-44"0,1 42-33 0,8-45 17 16,0 4-12-16,0 3-1 16,0 8-7-16,4 0-4 15,0-4 1-15,0-7-7 0,4-7 1 16,0-4-54 0</inkml:trace>
          <inkml:trace contextRef="#ctx0" brushRef="#br1" timeOffset="146509.1343">12107 1417 196 0,'-8'-11'74'0,"20"4"-40"0,9-12-42 0,-5 12 12 16,5 0-4-16,3-1 2 15,9 1 5-15,4 3 4 16,-8 4-6-16,0 4 6 0,-9 7 2 16,-7 7 7-16,-17 8 4 15,-17 22-3-15,-12-1-3 16,0 1-10-16,0-8-3 16,9-4-3-16,7-3-2 15,9-7-4-15,12-4 0 16,13-8 0-16,20 5 2 15,0-8 1-15,8 3 1 0,-8-6 0 16,-8 6 0-16,-9-3 2 16,-8 7 3-16,-12 1 4 15,-8 3 5-15,-21 3-6 16,-8 5-2-16,-4-1-6 0,4 0-2 16,9-7-46-16,7-7-17 15,17-12-52 1</inkml:trace>
        </inkml:traceGroup>
        <inkml:traceGroup>
          <inkml:annotationXML>
            <emma:emma xmlns:emma="http://www.w3.org/2003/04/emma" version="1.0">
              <emma:interpretation id="{7473B862-C4E1-4CDA-952E-5D6F2594CA54}" emma:medium="tactile" emma:mode="ink">
                <msink:context xmlns:msink="http://schemas.microsoft.com/ink/2010/main" type="inkWord" rotatedBoundingBox="18343,7052 19054,7023 19082,7709 18371,7739"/>
              </emma:interpretation>
              <emma:one-of disjunction-type="recognition" id="oneOf18">
                <emma:interpretation id="interp90" emma:lang="tr-TR" emma:confidence="0">
                  <emma:literal>%</emma:literal>
                </emma:interpretation>
                <emma:interpretation id="interp91" emma:lang="tr-TR" emma:confidence="0">
                  <emma:literal>H</emma:literal>
                </emma:interpretation>
                <emma:interpretation id="interp92" emma:lang="tr-TR" emma:confidence="0">
                  <emma:literal>*</emma:literal>
                </emma:interpretation>
                <emma:interpretation id="interp93" emma:lang="tr-TR" emma:confidence="0">
                  <emma:literal>M</emma:literal>
                </emma:interpretation>
                <emma:interpretation id="interp94" emma:lang="tr-TR" emma:confidence="0">
                  <emma:literal>Ü</emma:literal>
                </emma:interpretation>
              </emma:one-of>
            </emma:emma>
          </inkml:annotationXML>
          <inkml:trace contextRef="#ctx0" brushRef="#br1" timeOffset="239749.331">15677 1443 140 0,'-8'-4'55'0,"8"4"-30"0,4 0-7 0,-4 0 20 16,0 0-4-16,0 0 3 15,8 0-8-15,9 0-3 0,3 0-14 16,1 0-8-16,3 0 0 0,1-4-1 16,4 1 1-16,-4-1-2 15,-1 0-2-15,-3 1 1 16,-1-1 1-16,-7 0-23 16,-5 1-11-16,-8-5-47 15,-4 1-55 1,0-4 38-16</inkml:trace>
          <inkml:trace contextRef="#ctx0" brushRef="#br1" timeOffset="239905.5603">15792 1318 260 0,'-24'19'99'0,"19"10"-54"0,1 18-31 0,4-17 26 16,-8 13-22-16,4 1-7 15,0 0-7-15,0 0-4 16,0-7 1-16,0-8-43 0,16-15-111 31</inkml:trace>
          <inkml:trace contextRef="#ctx0" brushRef="#br1" timeOffset="257605.4697">16088 1443 116 0,'-4'7'44'0,"4"-3"-24"0,-16-8 1 16,12 4 17-16,0 0-7 15,4-7-1-15,0-1-15 16,8-3-4-16,8-3-7 0,1-5-5 0,-1 1-2 16,1 0 4-16,-1 0 3 15,-4 3-3-15,1-3-1 16,-1-8-90 0</inkml:trace>
          <inkml:trace contextRef="#ctx0" brushRef="#br1" timeOffset="257105.4409">16113 1768 164 0,'-25'-4'63'15,"29"8"-34"-15,17-4-25 0,-13 0 13 0,5-4 1 16,3 1 3-16,5-1-5 15,-1-3 1-15,5-1-10 16,0 1-2-16,3 0 1 0,-3-1-3 16,-4 5 0-16,3-1 1 15,-3 4-11 1,-5 0-3-16,1-4-92 16</inkml:trace>
          <inkml:trace contextRef="#ctx0" brushRef="#br1" timeOffset="256792.8795">16171 1344 88 0,'-4'3'33'0,"4"-3"-18"0,4 0-5 0,-4 0 14 16,4 0-2-16,0-3-1 16,0-4-7-16,4-1-4 15,0-3-3-15,1-3-2 16,3-1-3-16,0-7-2 0,1-4 1 16,-1-3-1-16,0 0 0 15,-3 0 2-15,-1 7 1 16,0 0 7-16,-4 7 4 15,0 4 4-15,-4 4 3 16,-4 3-7-16,0 4-3 16,4 0-6-16,0 4-2 15,0-4-1-15,0 0-2 0,0 0 1 16,0 0-1-16,0 4-3 16,0-4 2-16,0 7 1 15,0 0 2-15,0 4-1 16,0 7 2-16,-4 8-4 15,0 7 0-15,0 7 5 16,0 8 2-16,-5 3 0 16,5 0-1-16,0 4-1 15,4 0 0-15,0-11-5 16,0-4 1-16,0-4-2 16,0-3 0-16,0-7 2 15,0-4 2-15,0-8-1 16,0 1-1-16,0-4-13 15,-4-7-6-15,4-8-83 16</inkml:trace>
          <inkml:trace contextRef="#ctx0" brushRef="#br1" timeOffset="240436.8637">16257 1139 168 0,'0'0'66'0,"0"7"-36"0,4 4-2 0,-4 4 25 15,0 7-12-15,0 7-3 16,0 8-16-16,-4 7-6 15,0 7-9-15,0 4-1 0,0-1 4 16,4-10-6-16,-4-3-2 16,4-5-1-16,-5-10-1 15,5-8-3-15,0-7 2 16,0-11-1-16,9-7-2 16,-1-26-2-16,0-11-1 15,0-7-1-15,1-15 2 16,-1 11-1-16,-4 11 2 15,-4 8 7-15,0 10 6 16,-4 11 0-16,0 12 1 16,-5 14-23-16,-3 3-10 0,4 5-101 15</inkml:trace>
        </inkml:traceGroup>
        <inkml:traceGroup>
          <inkml:annotationXML>
            <emma:emma xmlns:emma="http://www.w3.org/2003/04/emma" version="1.0">
              <emma:interpretation id="{A251C7D0-33AD-440A-9D11-78ABB6EFF143}" emma:medium="tactile" emma:mode="ink">
                <msink:context xmlns:msink="http://schemas.microsoft.com/ink/2010/main" type="inkWord" rotatedBoundingBox="19916,6852 21728,6778 21767,7736 19955,7810"/>
              </emma:interpretation>
              <emma:one-of disjunction-type="recognition" id="oneOf19">
                <emma:interpretation id="interp95" emma:lang="tr-TR" emma:confidence="0">
                  <emma:literal>tampon</emma:literal>
                </emma:interpretation>
                <emma:interpretation id="interp96" emma:lang="tr-TR" emma:confidence="0">
                  <emma:literal>tarpan</emma:literal>
                </emma:interpretation>
                <emma:interpretation id="interp97" emma:lang="tr-TR" emma:confidence="0">
                  <emma:literal>tapın</emma:literal>
                </emma:interpretation>
                <emma:interpretation id="interp98" emma:lang="tr-TR" emma:confidence="0">
                  <emma:literal>tempon</emma:literal>
                </emma:interpretation>
                <emma:interpretation id="interp99" emma:lang="tr-TR" emma:confidence="0">
                  <emma:literal>terapin</emma:literal>
                </emma:interpretation>
              </emma:one-of>
            </emma:emma>
          </inkml:annotationXML>
          <inkml:trace contextRef="#ctx0" brushRef="#br1" timeOffset="241702.0103">17248 1285 208 0,'-4'-3'79'0,"12"3"-42"0,9 0-41 16,-1-4 13-16,13-3-7 16,4-1 1-16,0-3-20 15,4 0-8-15,-4 0-62 16,12 1-26-16</inkml:trace>
          <inkml:trace contextRef="#ctx0" brushRef="#br1" timeOffset="241545.0347">17470 912 148 0,'-8'-22'57'0,"8"26"-30"0,-4 7-5 0,0 7 23 15,0 8-10-15,0 7 0 16,0 7-16-16,-5 8-4 16,-7 3-9-16,4 4-4 15,-5-1 1-15,1 1-2 0,3 4-1 16,5-1-4-16,0-3-2 15,0-11-48-15,-1-7-19 16,14-15-23 0</inkml:trace>
          <inkml:trace contextRef="#ctx0" brushRef="#br1" timeOffset="242181.5313">17721 1490 140 0,'-4'0'55'0,"4"4"-30"0,0-4-16 0,0 0 14 15,0 0-9-15,4 0-3 16,4-4-2-16,1-3-1 16,7-4-4-16,-4-4-1 0,1-3 1 0,3 0-5 15,-3-1 1-15,-1-3 2 16,-4 4 1-16,-4-7-1 16,-4 3 1-16,-8 3 4 15,-4 8 4-15,-5 15 5 16,-3 7 4-16,-5 7-4 15,-12 8 1-15,12-1-10 0,5-3-4 16,7 0-5-16,13-7-1 16,9-4 2-16,-1 0 0 15,4-7-2-15,1-4 2 16,3 3 1-16,0 1 0 16,5 3 4-16,-5 0 2 15,-3 1 4-15,-1-1 4 16,1 0-8-16,-1-3-3 15,-4 0-9-15,0-4-1 0,1-4-41 16,-1-3-18-16,4-8-39 16</inkml:trace>
          <inkml:trace contextRef="#ctx0" brushRef="#br1" timeOffset="242552.0998">18050 1344 256 0,'-12'7'96'0,"12"-7"-52"0,0 4-40 0,0-4 19 16,0 0-20-16,0 0-3 16,0 0 1-16,4-4 1 15,4 0 0-15,1-3-2 0,3 0 1 16,0 3-4-16,1 1 2 31,-5 3 1-31,0 0 2 0,0 3 1 16,-4 5 1-16,0-1 4 0,1 0 5 15,-1 0-5-15,-4 1-2 16,0-8-6-16,0 0 0 0,8 0 2 16,0-4 1-16,0-3-4 15,5-1-1-15,-5-2 1 16,8 2 0-16,-3 1-2 16,-1 3 0-16,0 1 2 15,-3 3 2-15,-1 0-9 16,-4 0-4-16,-4 0-23 15,0 0-10-15,0 0-67 16</inkml:trace>
          <inkml:trace contextRef="#ctx0" brushRef="#br1" timeOffset="243232.8681">17976 1432 132 0,'-4'7'49'0,"-12"-3"-26"0,20 10-5 0,-4-7 20 16,0 1-4-16,-4-5 1 16,8 5-12-16,-4-8-1 15,4 3-13-15,-4-3-3 0,0 0-2 16,8-3 0-16,4-5 0 16,5-6-2-16,-1-12-2 15,1 1-2-15,-1-1 1 16,1 4 3-16,-5 4 3 15,0 0-2-15,1 7 0 16,-5 7 10-16,0 4 3 16,-4 7-5-16,0 4-2 15,1 0-5-15,-1 4-1 0,0-4-1 16,0 0-2-16,0-4 1 16,4-3-1-16,0-4-3 15,5-4 2-15,3-3 1 16,1-1 2-16,-1 5-3 15,1-1 0-15,-1 4 3 0,-4 0 1 16,-3 4-1-16,-1-1-2 16,-4 5 1-16,0-1 1 15,0-3-21-15,-4-4-9 32,4 0-72-32,9 0-59 15,-1 0 59-15</inkml:trace>
          <inkml:trace contextRef="#ctx0" brushRef="#br1" timeOffset="243635.0296">18429 1549 184 0,'-13'69'68'0,"9"-43"-36"0,-4 14-35 0,4-22 11 15,0 11 11-15,0 4 8 16,0-7-3-16,-1-4 0 16,1-26-7-16,4-3-2 15,0-11-5-15,0-8-1 16,4-22-8-16,5-10 0 16,3-8-1-16,4 4 2 15,5 3-1-15,0 8-1 16,-5 11 3-16,0 11 2 15,-3 7 4-15,-1 11 5 0,1 7-4 16,-5 4 2-16,0 8-5 16,-8 3-2-16,0 3-2 15,-8 4 0-15,0 4-2 16,-5 0 2-16,-3-3-13 16,-1-5-6-16,1 1-27 0,3-11-12 15,9-8-66 1</inkml:trace>
          <inkml:trace contextRef="#ctx0" brushRef="#br1" timeOffset="243951.5712">18717 1391 184 0,'-5'11'68'0,"5"-11"-36"0,5 0-29 15,-5 0 17-15,8-3-3 16,0-5 1-16,0-3-9 15,5-3-3-15,-1-1-4 16,0-7 1-16,1-7 0 0,-5 3-1 0,-4 4-2 16,-4 4 14-16,-8 7 7 15,-5 4 1-15,-7 14 1 16,-9 8-12-16,4 7-7 16,5 3-16-16,3 1-5 31,17-4-42-31,4-4-16 0,9-7-28 15</inkml:trace>
          <inkml:trace contextRef="#ctx0" brushRef="#br1" timeOffset="244107.8411">18906 1351 208 0,'-4'4'79'0,"4"-1"-42"0,0-6-21 15,0 3 22-15,0-4-16 16,0 0-2-16,4-3-10 15,8-4-4-15,0-7-3 16,1 3 2-16,-1 1 4 0,1 3 4 16,-1 3 4-16,0 12-7 15,1 3-1-15,-1 4-7 0,0 4-2 16,-4 3-55-16,5 1-23 16,-1-1-45-1</inkml:trace>
        </inkml:traceGroup>
        <inkml:traceGroup>
          <inkml:annotationXML>
            <emma:emma xmlns:emma="http://www.w3.org/2003/04/emma" version="1.0">
              <emma:interpretation id="{58A00C61-39C9-498F-94C2-27F9BF6289EE}" emma:medium="tactile" emma:mode="ink">
                <msink:context xmlns:msink="http://schemas.microsoft.com/ink/2010/main" type="inkWord" rotatedBoundingBox="22419,6819 24537,6731 24559,7250 22440,7337"/>
              </emma:interpretation>
              <emma:one-of disjunction-type="recognition" id="oneOf20">
                <emma:interpretation id="interp100" emma:lang="tr-TR" emma:confidence="0">
                  <emma:literal>kullanır.</emma:literal>
                </emma:interpretation>
                <emma:interpretation id="interp101" emma:lang="tr-TR" emma:confidence="0">
                  <emma:literal>killenir.</emma:literal>
                </emma:interpretation>
                <emma:interpretation id="interp102" emma:lang="tr-TR" emma:confidence="0">
                  <emma:literal>kullar.</emma:literal>
                </emma:interpretation>
                <emma:interpretation id="interp103" emma:lang="tr-TR" emma:confidence="0">
                  <emma:literal>ballanır.</emma:literal>
                </emma:interpretation>
                <emma:interpretation id="interp104" emma:lang="tr-TR" emma:confidence="0">
                  <emma:literal>kutlar.</emma:literal>
                </emma:interpretation>
              </emma:one-of>
            </emma:emma>
          </inkml:annotationXML>
          <inkml:trace contextRef="#ctx0" brushRef="#br1" timeOffset="244857.9171">19926 858 272 0,'-58'51'101'0,"29"15"-54"0,1 3-35 15,15-40 24-15,-3 15-24 16,8 0-8-16,-5 0-3 16,5-8 0-16,4-3 0 15,4-11-1-15,4-7 1 0,4-8-6 0,5-10 1 16,7-12-5-16,9-11-1 16,4-3-6-16,-4 0-1 15,-9 7 8-15,1 7 4 16,-13 4 6-16,-8 8 4 15,-12 10 4-15,-13 15 5 16,0 4-4-16,1-1 2 16,3 4-5-16,5-3 1 15,3-4-7-15,5-4-1 16,0-7-2-16,16-7 0 16,9-8 0-16,7-7 0 15,1-3 0-15,0-5-2 16,3-6 3-16,1 3 0 15,-8 3 1-15,-5 8 0 0,1 4 0 16,-9 11 2 0,0 10-1-16,-8 5 2 0,4-1 2 15,-4 4 2-15,4 0-6 16,0-4 0-16,5-3-3 16,-1-8-2-16,4-3 3 15,1-8 2-15,7-3 0 16,5-4-1-16,0-7-2 15,-5-1 1-15,-3 5 1 16,-1 10 0-16,-4 4 2 16,-3 4 1-16,-1 3-1 15,-4 4-2-15,0 0-15 16,0 0-5-16,-4-4-50 0,12-10-78 31</inkml:trace>
          <inkml:trace contextRef="#ctx0" brushRef="#br1" timeOffset="245076.7168">20378 945 308 0,'-33'95'115'0,"29"-65"-62"0,-4 21-60 0,8-18 21 15,-4 3-13-15,0 1-1 16,0-1-7-16,0-3-3 0,-1-7 6 16,5-4-21-16,0-8-5 0,0-14-47 15,9-7-18-15,3-15 6 16</inkml:trace>
          <inkml:trace contextRef="#ctx0" brushRef="#br1" timeOffset="245264.283">20522 993 316 0,'-24'51'121'0,"24"-18"-66"0,-5 7-64 15,1-14 20-15,-4 7-10 16,0 3-1-16,4 1 1 16,0-4-1-16,0-4 0 0,-1-3-27 0,5-8-9 15,21-18-165 1,0-4 72-1</inkml:trace>
          <inkml:trace contextRef="#ctx0" brushRef="#br1" timeOffset="245879.2925">20687 1263 176 0,'-13'11'66'0,"22"-11"-36"0,-1-11-35 0,-8 11 10 15,4-3 8-15,0-1 6 16,4 0-1-16,1-7 0 0,7 0-10 16,-4 1-3-16,1-5-1 15,3 0 0-15,-4 1 0 0,1-5 2 16,-5 1 1-16,-4 0-1 16,-8 0-1-16,0 3 3 15,-8 8 9 1,-1 7-4-16,-3 7-5 15,-1 8-2-15,5-1-4 16,0 4 1-16,-1-3-4 16,9 3-2-1,4-3-1-15,4-11 3 16,5-1 2-16,-5 1-2 16,16-4 0-16,1 0-1 15,-5 7-2-15,-3 1 3 0,-1-1 2 0,-4-3 0 16,0 3-1-16,1-4 3 15,-5 8 2-15,-4-11-2 16,4 0 0-16,-4 0-1 16,4 0 1-1,0-3 0-15,0-8-4 16,4 0-1-16,-3 0 1 0,7-4 0 16,-4 1 1-16,0-5 0 15,1 5 0-15,-1-1 0 16,0 4 0-16,0 4 0 15,0 7 4-15,1 3 2 16,-5 8 2-16,0 4 2 16,0 11-5-16,0-1-3 15,0 1-1 1,0-4 1-16,-4 0-10 16,4-8-2-16,1-3-46 15,3-7-20-15,4-4-36 16</inkml:trace>
          <inkml:trace contextRef="#ctx0" brushRef="#br1" timeOffset="246056.0288">21221 1077 304 0,'-12'33'112'0,"12"-15"-60"0,0 11-63 0,0-18 18 16,0 4-5-16,0 3 1 15,0 1-10-15,0-5-5 16,0 1 6-16,0-4-39 0,0 0-17 0</inkml:trace>
          <inkml:trace contextRef="#ctx0" brushRef="#br1" timeOffset="246232.5606">21357 1172 204 0,'-8'-18'77'0,"8"3"-42"0,0-3-32 0,8 7 17 0,5-7-12 0,-5-1-4 31,12-6-3-31,-3 3-1 0,-1-7 0 16,1 7-3-16,3 7 2 16,1 4-34-16,3 0-17 0,-3 15-33 15</inkml:trace>
          <inkml:trace contextRef="#ctx0" brushRef="#br1" timeOffset="246382.6018">21859 1179 340 0,'-21'11'126'0,"30"-11"-68"0,-5 8-92 15,-4-8 8-15,8 0-110 16,0-4-46-16</inkml:trace>
        </inkml:traceGroup>
      </inkml:traceGroup>
      <inkml:traceGroup>
        <inkml:annotationXML>
          <emma:emma xmlns:emma="http://www.w3.org/2003/04/emma" version="1.0">
            <emma:interpretation id="{69E6ADDA-FF25-4697-818C-1036FF7F0E48}" emma:medium="tactile" emma:mode="ink">
              <msink:context xmlns:msink="http://schemas.microsoft.com/ink/2010/main" type="line" rotatedBoundingBox="8898,8249 25241,7737 25286,9160 8942,9672"/>
            </emma:interpretation>
          </emma:emma>
        </inkml:annotationXML>
        <inkml:traceGroup>
          <inkml:annotationXML>
            <emma:emma xmlns:emma="http://www.w3.org/2003/04/emma" version="1.0">
              <emma:interpretation id="{DAF47775-FB29-46B8-AC4B-24A2588317C7}" emma:medium="tactile" emma:mode="ink">
                <msink:context xmlns:msink="http://schemas.microsoft.com/ink/2010/main" type="inkWord" rotatedBoundingBox="8909,8604 11375,8527 11400,9339 8934,9416"/>
              </emma:interpretation>
              <emma:one-of disjunction-type="recognition" id="oneOf21">
                <emma:interpretation id="interp105" emma:lang="tr-TR" emma:confidence="0">
                  <emma:literal>z.zoin-.</emma:literal>
                </emma:interpretation>
                <emma:interpretation id="interp106" emma:lang="tr-TR" emma:confidence="0">
                  <emma:literal>z. yont.</emma:literal>
                </emma:interpretation>
                <emma:interpretation id="interp107" emma:lang="tr-TR" emma:confidence="0">
                  <emma:literal>z. yogin.</emma:literal>
                </emma:interpretation>
                <emma:interpretation id="interp108" emma:lang="tr-TR" emma:confidence="0">
                  <emma:literal>z.zoir-.</emma:literal>
                </emma:interpretation>
                <emma:interpretation id="interp109" emma:lang="tr-TR" emma:confidence="0">
                  <emma:literal>z. yogini.</emma:literal>
                </emma:interpretation>
              </emma:one-of>
            </emma:emma>
          </inkml:annotationXML>
          <inkml:trace contextRef="#ctx0" brushRef="#br1" timeOffset="164154.1067">7077 2901 132 0,'-4'-3'49'0,"4"6"-26"0,4-3-7 15,-4 0 16-15,4 0-9 16,4-3-3-16,4 3-11 15,5-4-4-15,-1 0-3 16,5 1-4-16,-5-1-1 0,1 4 4 16,-5 0 3-16,9 0 3 15,-5 4 3-15,-4-1 1 0,-12 8 3 16,-4 4-1-16,-4 3 0 16,0 11-3-16,0 8 1 15,-5-4-4-15,5 3-2 16,0 1-2-16,4 3 0 15,0-3-2-15,-1-1 2 16,1 16-2-16,4-9-1 16,-4-2 1-16,4-12 1 15,0-7-1-15,0-4 2 16,-4-7 0-16,0-15 1 16,0-10-2-16,4-8 1 15,4-11-20-15,4-7-6 16,5 3-19-16,-1-7-9 15,8-3-36-15,9 7-26 16,0 7 49-16</inkml:trace>
          <inkml:trace contextRef="#ctx0" brushRef="#br1" timeOffset="164404.1587">7406 2989 124 0,'8'11'46'0,"-4"-4"-24"0,4 4-2 16,-4 0 19-16,5 0-10 15,-1-3-5-15,0-5-9 16,8-10-5-16,-3 0-5 15,7-4 1-15,1-4 0 0,0 0 4 16,-5 1 1-16,-8-1 6 16,-4 0 1-16,-8 1 6 15,-4 3 5-15,-4 4-5 16,-5 7 0-16,-3 7-11 0,-5 4-3 16,4 3-8-16,5 1-4 15,4 0-17-15,7 3-5 16,5-11-39-16,13-10-14 15,3-5-37 1</inkml:trace>
          <inkml:trace contextRef="#ctx0" brushRef="#br1" timeOffset="164544.8105">7772 2942 252 0,'-13'18'96'0,"18"-11"-52"0,-5 8-51 0,4-12 16 15,-4-3-8-15,0 8 2 0,0-1-37 16,0-3-15-16,0-4-50 16,0 0-22-1</inkml:trace>
          <inkml:trace contextRef="#ctx0" brushRef="#br1" timeOffset="164669.7874">7817 2605 172 0,'-4'-3'66'0,"4"6"-36"0,4 4-95 16,0 1-14-16,0 6 21 16</inkml:trace>
          <inkml:trace contextRef="#ctx0" brushRef="#br1" timeOffset="164922.1298">7969 3040 180 0,'-4'-18'68'0,"8"7"-36"0,4-7-31 0,1 10 14 16,-1-6-2-16,4-1 5 0,1 1 3 16,-1-1 2-16,0 4-12 15,5 7 9-15,-5 8 3 16,0 3-5-16,1 8 0 16,-5 3-9-16,0 4-1 15,0 0-6-15,1-4-4 16,-1-3-24-16,8-4-10 15,9-4-83 1,0-18-41-16,-1 0 78 16</inkml:trace>
          <inkml:trace contextRef="#ctx0" brushRef="#br1" timeOffset="165187.8589">8479 2920 244 0,'-8'0'93'0,"12"3"-50"0,0-3-44 0,0 0 20 15,9-3-15-15,3-1-2 16,5 0-4-16,3-3 0 15,1 0 2-15,0-1 0 0,-5 5 0 16,-3-1-44-16,-5 4-18 16,-4 4-35-1</inkml:trace>
          <inkml:trace contextRef="#ctx0" brushRef="#br1" timeOffset="165328.4839">8607 3022 220 0,'-4'0'82'0,"16"0"-44"0,4-4-38 16,-3 4 16-16,-1 0-11 16,0-3-1-16,1-1-64 15,-1 0-27-15,-4 1 4 16,-12 3 4-16</inkml:trace>
          <inkml:trace contextRef="#ctx0" brushRef="#br1" timeOffset="162658.0803">6386 2901 116 0,'-4'-18'46'16,"8"14"-24"-16,0-10-17 16,0 10 11-16,4 0-3 0,0 1 2 15,1-1 9-15,-1 8 7 16,0 3-16-16,-4 8 1 0,-4 3 0 16,-4 4-2-16,-4 11 0 15,0 11-8-15,-9-4-4 16,1-4 1-16,-9-3 0 15,4-3-1-15,1-5 1 16,-1-6-4-16,5-9 0 16,-1-6-1-16,5-4 0 15,0-4 0-15,8-3 0 16,4 0 2-16,8 0 0 16,0 3-3-16,21 4 2 15,4 0 1 1,0 0-11-16,4 0-5 0,4-4-36 15,8 1-16-15,9-1-12 16</inkml:trace>
          <inkml:trace contextRef="#ctx0" brushRef="#br1" timeOffset="163575.9233">6266 2938 132 0,'-4'-7'52'0,"4"3"-28"0,0 0-2 16,0 1 23-16,4-1-21 15,0-3-5-15,9 3-12 16,-1-3-3-16,5-1-2 16,-1 1-4-16,0 3-1 0,1 1-38 15,4 3-17-15,-1 0-20 16</inkml:trace>
          <inkml:trace contextRef="#ctx0" brushRef="#br1" timeOffset="162819.8002">6780 3212 160 0,'-8'7'63'0,"8"-3"-34"0,4 0-30 0,-4-4 12 16,4 0-7-16,5-4-3 15,-1 0 0-15,0-3 1 16,4 0-61-16,1-1-26 16,-1 1 26-16</inkml:trace>
        </inkml:traceGroup>
        <inkml:traceGroup>
          <inkml:annotationXML>
            <emma:emma xmlns:emma="http://www.w3.org/2003/04/emma" version="1.0">
              <emma:interpretation id="{471919DC-7622-46FE-97F0-19CCEFA65BE8}" emma:medium="tactile" emma:mode="ink">
                <msink:context xmlns:msink="http://schemas.microsoft.com/ink/2010/main" type="inkWord" rotatedBoundingBox="12140,8443 21439,8152 21472,9217 12174,9508"/>
              </emma:interpretation>
              <emma:one-of disjunction-type="recognition" id="oneOf22">
                <emma:interpretation id="interp110" emma:lang="tr-TR" emma:confidence="0">
                  <emma:literal>uluasltBlRasArtt</emma:literal>
                </emma:interpretation>
                <emma:interpretation id="interp111" emma:lang="tr-TR" emma:confidence="0">
                  <emma:literal>ulumiltilurasArtt"</emma:literal>
                </emma:interpretation>
                <emma:interpretation id="interp112" emma:lang="tr-TR" emma:confidence="0">
                  <emma:literal>Bn%I+BRrssAd).+er</emma:literal>
                </emma:interpretation>
                <emma:interpretation id="interp113" emma:lang="tr-TR" emma:confidence="0">
                  <emma:literal>Bn%I+BRrssad).+e'</emma:literal>
                </emma:interpretation>
                <emma:interpretation id="interp114" emma:lang="tr-TR" emma:confidence="0">
                  <emma:literal>Bn%I+BRrssAd).+e'</emma:literal>
                </emma:interpretation>
              </emma:one-of>
            </emma:emma>
          </inkml:annotationXML>
          <inkml:trace contextRef="#ctx0" brushRef="#br1" timeOffset="197255.3913">15595 2726 164 0,'-8'-4'63'0,"8"8"-34"0,-9 3-10 15,9 4 23-15,-4 4-12 16,-8 7-3-16,-5 3-9 15,1 5-1-15,-5-1-10 16,5-4-4-16,0-3 0 0,3 0 0 0,5-4 1 16,0-7-5-16,4-3 1 15,-1-8 0-15,10-4 0 16,3-7-3-16,0-7 2 16,9-8 3-16,-5-7 1 15,0-3-1-15,1-4-2 16,-1 3 1-16,-4 4 1 15,0 4-1-15,1 11-1 0,-1 10 5 16,4 8 4-16,-4 11-3 16,1 8 2-1,3 13-7-15,4-2-3 0,-3 3 1 16,3-4 0-16,1 0 1 16,3-3 0-16,1-8 0 15,-1 0 0-15,1-7 0 16,-5-3 2-16,-3-1-1 15,-1-7 2-15,-4-4-2 16,0-10 2-16,1-5-2 16,-1-21-1-16,0-7-6 15,0-5-4-15,5 5 3 16,-5 3 2-16,0 11 3 0,-4 7 3 16,0 8 2-16,-4 7 3 31,-4 11 6-31,-4 8 4 15,0 6-6-15,-9 8-3 0,-11 7-4 16,-1 12 0-16,-4 2 0 16,-4-6 3-16,4 0-5 15,-8-5-1-15,8-6-7 16,-8-4 0-16,20-4-35 16,5-3-14-16,20-15-145 31,8-7 88-31</inkml:trace>
          <inkml:trace contextRef="#ctx0" brushRef="#br1" timeOffset="197842.0543">15994 2587 228 0,'0'-4'88'0,"12"4"-48"0,13-11-45 0,4 4 15 16,-1 0-8-16,5-1 1 16,4-6-2-16,0-8-1 15,13 0-48-15,-5 0-20 16,-8 4-19-16,0 7-7 16</inkml:trace>
          <inkml:trace contextRef="#ctx0" brushRef="#br1" timeOffset="197654.5303">16245 2510 208 0,'-9'4'77'0,"14"7"-42"0,3 11-26 0,-4-8 19 0,-4 8-8 15,0 4 1-15,0 7-3 16,-4 3-2-16,0 8-8 16,0-11-5-16,-1 0-2 0,1-4-1 15,0-3 2-15,0-8-30 16,0-3-11-16,4-8-48 15,-4-7-49 1,4-7 46-16</inkml:trace>
          <inkml:trace contextRef="#ctx0" brushRef="#br1" timeOffset="199808.1285">16512 2294 148 0,'-8'-22'55'0,"12"22"-30"0,4-3-10 16,0 3 20-16,5 3 3 16,3 8 4-16,5 11-8 15,-5 22-1 1,1 7-18-16,-5 12 2 0,-4 17 1 16,-4 4-2-16,-8 0 1 15,-8 15-5-15,-5-8-2 16,-3-7-6-16,-5-7-1 0,-8-4-19 15,4-18-9-15,-8-11-40 16,9-18-16-16,3-15-37 16</inkml:trace>
          <inkml:trace contextRef="#ctx0" brushRef="#br1" timeOffset="253195.8375">16742 2737 220 0,'-33'-8'82'0,"17"5"-44"0,24 6-27 0,-8-3 23 16</inkml:trace>
          <inkml:trace contextRef="#ctx0" brushRef="#br1" timeOffset="253305.2099">16726 2737 427 0,'25'0'25'0,"-1"0"-14"15,5-4-7-15,0 0-3 0,8-3-1 16,-4-4 2-16,0 4-3 15,-5 0 0-15,-7-1-32 16,-5 1-15-16</inkml:trace>
          <inkml:trace contextRef="#ctx0" brushRef="#br1" timeOffset="253492.73">16940 2532 292 0,'0'22'110'0,"4"7"-60"0,-4 19-39 0,4-26 28 16,0 14-21-16,-4 4-5 16,0-3-8-16,4-4-4 15,-4 0 0-15,0-8-30 0,0-3-13 16,0-7-60 0,4-4-64-16,-4-4 50 15</inkml:trace>
          <inkml:trace contextRef="#ctx0" brushRef="#br1" timeOffset="254039.6902">17199 2912 248 0,'-25'8'93'0,"25"-8"-50"0,0 3-26 0,8-3 25 16,5 0-16-16,3-3-4 0,5-1-9 15,8-3-1-15,8-4-7 16,-4 3-3-16,-1 1 1 0,-7-4-29 15,0 4-9-15,-1-1-102 16</inkml:trace>
          <inkml:trace contextRef="#ctx0" brushRef="#br1" timeOffset="253883.4305">17244 2649 288 0,'-25'0'107'0,"21"0"-58"0,4-4-46 16,0 1 21-16,0-5-16 15,4-3-2-15,5-3-6 16,-1-4-1-16,0-8 1 16,4-7 0-16,1 0 0 0,-1 0 0 15,5 8 0-15,-5 6 0 16,0 5 2-16,-3 10 3 15,-1 4 2-15,-12 22 3 16,0 4 1-16,-1 3-5 0,1 4-4 16,4 0 1-16,0 0 0 15,0-4-4-15,0 7 1 16,0-6-27-16,9 3-68 16,-5-1-10-1,0-6-9 1</inkml:trace>
          <inkml:trace contextRef="#ctx0" brushRef="#br1" timeOffset="182157.3656">9483 2832 184 0,'-4'-15'68'0,"4"19"-36"0,0-22-11 0,0 25 25 16,0 0-6-16,0 8 1 15,0 3-14-15,0 0-7 16,0 4-11-16,0 4-6 0,0 7 0 16,0-4-4-16,0 4 0 0,0-4-17 15,0-3-5-15,4-8-29 16,4-3-9-16,4-8-34 15,1-14-28 1,3-12 52-16</inkml:trace>
          <inkml:trace contextRef="#ctx0" brushRef="#br1" timeOffset="182829.2823">9577 2748 140 0,'-8'-22'55'0,"8"22"-30"0,0 0-14 0,0 0 15 16,0 0-3-16,0 0 0 16,0 0-8-16,0 0-4 15,0 0-6-15,0 0 3 0,0 0 4 16,0 0-2-16,4 0 2 15,-4 0-3-15,0 0 2 16,0 0 0-16,0 0 3 16,0 0-5-16,0 0-3 15,0 3-3-15,-4 1-3 16,0 7-2-16,0 0 1 0,4-4 1 16,0 1 2-16,0-5-3 15,0 1-2-15,0-4 2 16,0 0 0-16,4-7-2 15,4-1 2-15,5 1 1 16,-1 0 0-16,0-1 0 16,5 1 2-16,-1 3-1 15,-3 1-1-15,-1-1-2 16,0 1-1-16,-4-5 4 16,1 8 1-16,-1 0 0 15,-8 0-2-15,4 8 1 16,-4-8-1-16,4 3 0 15,-4-3 0-15,4 0 0 16,-4 0 0-16,0 0 0 16,0 0 0-16,0 0 0 15,4 0 0-15,-4 0 0 0,0 0 2 16,0 0-1-16,0 0-1 16,0 0-2-16,0 0 1 15,0 0-12-15,0 0-7 16,0-3 4-16,0 3 4 15,0 0 7-15,0 0 3 16,0 0-1-16,0 0 2 16,4 0-17-16,-4-8-8 15,0 5-68 1</inkml:trace>
          <inkml:trace contextRef="#ctx0" brushRef="#br1" timeOffset="183401.0792">9561 2773 124 0,'-12'0'46'0,"7"0"-24"0,1-18-8 15,4 14 15-15,0 1-8 16,4-1 1-16,1 0-4 0,3 1-2 16,4-1-8-16,5-3-3 0,3 0 1 15,5-4-1-15,0 7 0 16,-5 0 3-16,1 4 3 16,-5 0 0-16,-4 4 3 15,-3 3-1-15,-9 11 0 16,-9 8-3-16,-7 0 1 15,-5 3-4-15,-3-3 1 16,-5-1-1-16,4-3 1 16,1-4 0-16,3-3 0 15,5-4-7-15,3-4 0 16,9 1-6-16,4-8 1 16,8 0 0-16,5-4 2 15,3 4 1-15,5 0 1 0,3 4 0 16,1-1 0-16,0 4 0 15,-5 4 2-15,-3 0 3 16,-5 8 2-16,-4 6 8 16,-8-3 2-16,-12 4 0 0,-9-1 0 15,-7 5-5-15,-1-1 0 16,-4-7-7-16,-4-4-1 16,8-7-4-16,0-4-3 15,13-10-38-15,4-5-15 16,16-3-91-1</inkml:trace>
          <inkml:trace contextRef="#ctx0" brushRef="#br1" timeOffset="184005.9869">10038 2879 248 0,'-8'0'93'0,"12"4"-50"0,-4 11-41 15,0-8 19-15,0 4 2 16,0 7 3-16,-4 0-7 16,0 8-4-16,0 3-8 15,-1-3-5-15,-3-4-1 0,0 0 1 16,0-8 1-16,4-3-1 16,0-3-2-16,4-8-2 15,0-8 1-15,4-14 1 16,4-3 0-16,4-8 0 0,9 4 0 15,-1-1-3-15,1 5 2 16,0-4 1-16,-5 3 0 16,0 15 0-16,5 4 0 15,-9 3 6-15,-3 4 4 0,-1 4-5 16,-8 3-3-16,-4 8-1 16,0 3-1-16,-9 0-3 31,-11 15 2-31,7 0 1 0,1-4 2 15,3-3-1 1,5-8-1-16,4 0-2 0,8-3-1 16,4 0 2-16,5-4 2 15,-1 0 0-15,0 0 2 16,9-4-2-16,-5 0 2 16,-3 1-4-16,-1-1 0 0,0-3-48 15,1-4-19-15,-1 0-63 16</inkml:trace>
          <inkml:trace contextRef="#ctx0" brushRef="#br1" timeOffset="186124.1906">10618 2854 204 0,'0'14'77'0,"-8"1"-42"0,4 14-23 0,0-14 19 15,-5 7-7-15,1 3-2 16,0 8-10-16,0-3-5 15,4-5-4-15,-1-3-9 0,5-7-4 16,0-8-25-16,0-7-10 16,5-7 1-16,-1-8 1 15,0-7 5 1,0 0-10-16,0 0 16 16,0-3 19-16,0-1 10 15,0 4 37-15,0 4 14 16,1 3 3-16,-5 4-1 15,4 4-14-15,0 3-7 16,4 8-17-16,4 3-3 0,9 4-2 0,8 0-1 16,-1 4-1-16,1-4-1 15,0 3 0-15,0 5 2 16,0-1 3-16,-5 4 0 16,1-11 0-16,-4 7-1 15,-5-3 0-15,0-1-4 16,-3-3-3-16,-5-3 0 15,0-1 1-15,-4-7-1 16,0-7-1-16,1-15 1 16,-5-4 1-16,0-3-3 15,4-8 0-15,0-6 1 0,0-1 0 16,-4 7 0-16,0 8 0 16,0 7 0-16,0 7 2 15,-4 12 3-15,-4 3 4 16,-5 14 0-16,-3 5 2 15,-5 2-4-15,-3 5 1 16,-9 3-5-16,-8 8 0 16,-1 3-1-16,5-3-2 15,4-8 1-15,5 0 1 16,7-7-19-16,9-4-8 16,4-7-29-16,8-7-11 15,8-11-52 1</inkml:trace>
          <inkml:trace contextRef="#ctx0" brushRef="#br1" timeOffset="186624.7131">11441 2689 228 0,'-13'-3'85'0,"9"6"-46"0,-8 5-17 0,4-1 28 0,-13 11-15 32,0 4-5-32,1 0-15 15,-1 0-7-15,5 0-5 16,8 0-5-16,4 0-1 0,-1-4-1 15,10-3 3-15,-1-1 0 16,0 1 3-16,0-4-1 16,8 0-1-16,-12 0 3 15,-4 3 2-15,-4 1-2 0,-4 7 0 0,-5 0-1 16,-4 0 1-16,1-7-31 16,-9-1-11-16</inkml:trace>
          <inkml:trace contextRef="#ctx0" brushRef="#br1" timeOffset="187734.6252">10149 2616 128 0,'-4'-7'49'0,"0"10"-26"0,-21 8 4 16,13 4 21-16,-5 14-3 15,-7 15 0-15,-9 18-12 16,-12 11-5-16,-5 8-16 16,5 3-3-16,12-7 1 0,12 3-8 15,17-14-3-15,21-15-22 0,16-7-8 16,12-11-81 0,17-26-43-16,-1-3 73 15</inkml:trace>
          <inkml:trace contextRef="#ctx0" brushRef="#br1" timeOffset="188297.2251">11609 2514 184 0,'-8'-8'68'0,"8"8"-36"0,4 0-20 0,-4 0 21 16,8 11-4-16,1 8 3 15,-1 6-9-15,-4 8-2 16,0 18-12-16,-4 1 6 0,-4 6 2 16,-4-3-1-16,-9 11 3 15,-3 0-8-15,-1-1-4 0,1 1-7 16,-1-4 0-16,0 8-33 15,5-12-13-15,4-14-41 16,12-44-66 0</inkml:trace>
          <inkml:trace contextRef="#ctx0" brushRef="#br1" timeOffset="188958.5529">12016 2931 196 0,'-16'-4'74'0,"16"8"-40"0,12-1-27 0,-3-3 18 0,-1 4-11 15,0-4-1-15,4 0-7 16,5-4-4-16,-1 1-1 31,5-1-1-31,-1 4 0 0,1-4 0 0,-5 1 2 16,1-1-14-16,-1 0-5 15,-3 1-24-15,-5-1-9 16,0 0-34 0</inkml:trace>
          <inkml:trace contextRef="#ctx0" brushRef="#br1" timeOffset="189138.9809">12123 2817 240 0,'-12'37'90'0,"8"-23"-48"0,0 16-27 0,0-16 24 16,0 5-21-16,-1 10-5 16,1 4-10-16,4-4-3 15,0 0 0-15,0-3-42 16,0-1-17-16,4-3-56 15</inkml:trace>
          <inkml:trace contextRef="#ctx0" brushRef="#br1" timeOffset="193572.9263">12716 2645 208 0,'-13'4'79'0,"13"11"-42"0,0 3-32 16,0-7 17-16,4 25-10 15,-4-3 1-15,0 4-8 16,0 0-1-16,0-5-2 15,0 1 1-15,5 4 0 0,-1 3-10 16,-4-7-3-16,0-18-81 16</inkml:trace>
          <inkml:trace contextRef="#ctx0" brushRef="#br1" timeOffset="193988.4197">12695 2642 152 0,'-8'-8'57'0,"12"5"-30"0,8-8-36 15,1 3 9-15,3-2 0 0,5-1 4 16,3 0 5-16,1 3 2 15,-4 5-5-15,-5 6 9 0,-4 8 7 16,-3 8-2-16,-14 6-2 16,-3 19-2-16,-8-4 0 15,-1 4-4-15,1-11 0 16,4-4-12-16,3-3-2 16,9-4-1-16,9-4 1 15,7-3 1-15,5-4 1 16,16 0 0-16,-5-4 0 15,-3 0 0-15,-8 1 0 16,-5 2 8-16,-16 5 7 16,-12 7 4-16,-9 7 1 15,-12 1-9-15,-4 2-2 0,5-2-12 16,3-1-5-16,4-11-38 16,9-3-15-16,12-11-51 15</inkml:trace>
          <inkml:trace contextRef="#ctx0" brushRef="#br1" timeOffset="194614.2699">13711 2773 208 0,'-16'8'79'0,"20"14"-42"0,-8 11-41 15,8-15 15-15,-4 4-8 16,0 3 0-16,0 1 8 16,-4 3 2-16,-1-3-6 15,5-4-4-15,-4-4-2 0,4-7-1 16,-4-4 0-16,4-10 0 16,0-5 0-16,4-6 4 15,-4-8 5-15,9-8-7 16,-5-6-3-1,8-4 0-15,0-1 0 16,9 5-2-16,-5 7 2 16,5 7 1-16,-5 7 0 0,5 4 0 15,-5 7 2-15,-3 4 3 16,-5 15 4-16,-12 7-2 16,-4 4 1-16,-5 7-1 15,-7 3 1-15,-1 1-4 0,1 7-3 16,3-12-3-16,9-6-1 15,4-8-1 1,8-7 0-16,4 0 3 16,9-3 0-16,-1-1 1 15,9-3 0-15,-1-1 0 16,1 1-29-16,-4-1-13 16,-1-3-55-1,-3 4-32-15,-1 0 58 16</inkml:trace>
          <inkml:trace contextRef="#ctx0" brushRef="#br1" timeOffset="195353.1151">14250 2879 220 0,'-37'33'85'0,"33"-14"-46"0,0 10-41 0,4-15 17 0,-9 8-9 15,9 4-1 1,-4 0-5-16,8-8 0 0,0-4 0 15,1-3 0-15,-1-3 2 0,-4-8-3 16,4-15-2-16,8-3 2 31,-4-4 0-31,1-7 1 16,-14-4 2-16,14-7-1 0,-5-1-1 16,0 5-2-16,4 3 1 15,0 7 1-15,1 8 0 16,-1 3 6-16,0 8 4 15,4 11-1-15,1 10 0 16,3 5-3-16,1 3-1 16,-1 3-3-16,5 1-2 0,3-4-4 15,-3 3 0-15,-5-6 4 16,9-5 4 0,0-3-1-16,-5-7-2 15,-3-8 0-15,-1-7 1 0,-3-3 1 16,-1-8-4-16,0-19 1 15,1 1 0-15,-1-4 0 16,-4 4 2-16,0 4 1 16,1 3-4-16,-5 7 1 15,0 8 0-15,-4 3 2 16,0 4-1-16,0 7-1 16,-4 8 3-16,-5 7 2 15,1 4 0-15,-4 3 0 16,0 11 1-16,-9 11 1 15,-12 1-1-15,-4 3-1 16,-8-1-3-16,0 5-2 0,-9-1-2 16,9-6 1-16,8-8-1 15,8-8-2-15,8-7-35 16,30-18-102 0</inkml:trace>
          <inkml:trace contextRef="#ctx0" brushRef="#br1" timeOffset="195915.6648">15171 2609 232 0,'-8'-7'88'0,"-17"7"-48"0,-8 7-23 16,21 0 27-16,-4 4-16 15,-5 4-4-15,0 3-14 16,1 4-6-16,3 7-3 15,1 0-4-15,4-3 0 0,7 0 2 16,1-1 0-16,8-3-2 16,1 0 2-16,3 4-1 15,0-8 0-15,-4 0 4 16,-4 1 1-16,-4-1-1 16,-4 4 1-16,-5 3 0 15,-19 1 1-15,-5-4-5 16,0 0-1-16,0 0-26 0,4-4-11 15,12-3-86 1</inkml:trace>
          <inkml:trace contextRef="#ctx0" brushRef="#br1" timeOffset="199092.3983">13518 2422 180 0,'-21'26'68'0,"5"0"-36"0,-21 14-4 0,20-7 27 16,-12 29-2-16,-8 15 2 16,0 25-23-16,4 8-6 15,13 3-16-15,24-3-9 0,12-12-3 0,21-14-17 16,21-10-7-16,24-20-117 16</inkml:trace>
          <inkml:trace contextRef="#ctx0" brushRef="#br1" timeOffset="274756.0526">18552 2280 168 0,'-4'3'66'0,"4"5"-36"0,-4 6-11 0,4-3 21 15,-4 0-11-15,-4 8-2 16,-5 3-16-16,1 7-7 16,-1-7-2-16,5-4-7 0,8-3-1 15,0-15-52-15,13-11-24 0,11-8-7 16</inkml:trace>
          <inkml:trace contextRef="#ctx0" brushRef="#br1" timeOffset="274896.6666">18754 2280 236 0,'-29'25'88'0,"16"-3"-48"0,-11 11-42 16,11-15 14-16,-3 1-11 15,4 3-2-15,8-4-62 16,12-7-25-16,8-18 2 15,5-4 6-15</inkml:trace>
        </inkml:traceGroup>
        <inkml:traceGroup>
          <inkml:annotationXML>
            <emma:emma xmlns:emma="http://www.w3.org/2003/04/emma" version="1.0">
              <emma:interpretation id="{C6C938A3-8D18-474E-9C7B-9D3963DFBA41}" emma:medium="tactile" emma:mode="ink">
                <msink:context xmlns:msink="http://schemas.microsoft.com/ink/2010/main" type="inkWord" rotatedBoundingBox="22554,7821 25241,7737 25286,9160 22598,9245"/>
              </emma:interpretation>
              <emma:one-of disjunction-type="recognition" id="oneOf23">
                <emma:interpretation id="interp115" emma:lang="tr-TR" emma:confidence="0">
                  <emma:literal>"aç</emma:literal>
                </emma:interpretation>
                <emma:interpretation id="interp116" emma:lang="tr-TR" emma:confidence="0">
                  <emma:literal>"a:</emma:literal>
                </emma:interpretation>
                <emma:interpretation id="interp117" emma:lang="tr-TR" emma:confidence="0">
                  <emma:literal>"'ç</emma:literal>
                </emma:interpretation>
                <emma:interpretation id="interp118" emma:lang="tr-TR" emma:confidence="0">
                  <emma:literal>"aç,</emma:literal>
                </emma:interpretation>
                <emma:interpretation id="interp119" emma:lang="tr-TR" emma:confidence="0">
                  <emma:literal>'i,</emma:literal>
                </emma:interpretation>
              </emma:one-of>
            </emma:emma>
          </inkml:annotationXML>
          <inkml:trace contextRef="#ctx0" brushRef="#br1" timeOffset="200996.1525">20041 1863 264 0,'-21'15'101'0,"9"-8"-54"0,-4 11-42 0,7-3 24 16,-3 7-16-16,-8 3-4 15,-5 5-6-15,0-5-3 16,9-3 1-16,3-4-37 0,26-10-92 16,3-12-27-1,9-7 63-15</inkml:trace>
          <inkml:trace contextRef="#ctx0" brushRef="#br1" timeOffset="201121.1707">20164 1925 288 0,'-49'15'107'0,"41"-1"-58"0,-5 8-51 16,9-11 20-16,0 4-27 16,0 0-5-16,-4-1-111 15</inkml:trace>
          <inkml:trace contextRef="#ctx0" brushRef="#br1" timeOffset="276154.8006">21666 2539 236 0,'-9'0'88'0,"9"0"-48"0,0-3-47 0,0 3 14 0,0 0-58 16,0 0-23-16,0-11-11 15,-12 7-4-15</inkml:trace>
          <inkml:trace contextRef="#ctx0" brushRef="#br1" timeOffset="292497.1742">22538 3055 228 0,'-13'25'85'0,"13"1"-46"0,0-4-41 0,0-11 17 16,0 4-13-16,0-1-1 15,0 1-19-15,0-4-5 16,0 0-49-16,0-11-18 16,0 0 20-16,9-8 13 15</inkml:trace>
          <inkml:trace contextRef="#ctx0" brushRef="#br1" timeOffset="292606.5626">22591 3077 208 0,'0'3'77'0,"4"16"-42"0,-4-1-23 0,0-7 21 15,0 4-15-15,0-1-4 16,0 1-23-16,0-1-8 16,0 1-89-16,0-8-40 0</inkml:trace>
        </inkml:traceGroup>
      </inkml:traceGroup>
      <inkml:traceGroup>
        <inkml:annotationXML>
          <emma:emma xmlns:emma="http://www.w3.org/2003/04/emma" version="1.0">
            <emma:interpretation id="{2ADBE499-D7FC-47C4-975C-1E3093530144}" emma:medium="tactile" emma:mode="ink">
              <msink:context xmlns:msink="http://schemas.microsoft.com/ink/2010/main" type="line" rotatedBoundingBox="18707,9754 25239,9153 25300,9817 18768,10418"/>
            </emma:interpretation>
          </emma:emma>
        </inkml:annotationXML>
        <inkml:traceGroup>
          <inkml:annotationXML>
            <emma:emma xmlns:emma="http://www.w3.org/2003/04/emma" version="1.0">
              <emma:interpretation id="{FA61C5DE-01AF-464D-8923-A0EC47E85567}" emma:medium="tactile" emma:mode="ink">
                <msink:context xmlns:msink="http://schemas.microsoft.com/ink/2010/main" type="inkWord" rotatedBoundingBox="18707,9754 20712,9569 20773,10234 18768,10418"/>
              </emma:interpretation>
              <emma:one-of disjunction-type="recognition" id="oneOf24">
                <emma:interpretation id="interp120" emma:lang="tr-TR" emma:confidence="0">
                  <emma:literal>"Rest</emma:literal>
                </emma:interpretation>
                <emma:interpretation id="interp121" emma:lang="tr-TR" emma:confidence="0">
                  <emma:literal>"Rüesa</emma:literal>
                </emma:interpretation>
                <emma:interpretation id="interp122" emma:lang="tr-TR" emma:confidence="0">
                  <emma:literal>"Reis</emma:literal>
                </emma:interpretation>
                <emma:interpretation id="interp123" emma:lang="tr-TR" emma:confidence="0">
                  <emma:literal>"Re</emma:literal>
                </emma:interpretation>
                <emma:interpretation id="interp124" emma:lang="tr-TR" emma:confidence="0">
                  <emma:literal>"Reel</emma:literal>
                </emma:interpretation>
              </emma:one-of>
            </emma:emma>
          </inkml:annotationXML>
          <inkml:trace contextRef="#ctx0" brushRef="#br1" timeOffset="280187.4701">16384 3885 156 0,'-4'14'57'0,"4"5"-30"0,0 25-14 16,-8-15 17-16,0 4-11 0,0 3-1 15,-1 8-8-15,1 4-4 32,0 3-3-32,0-4-3 0,0-6 1 15,-1-12 1-15,5-7 1 16,0-11 1-16,4-11 2 0,0-19-3 15,0-10 0-15,4-7-1 16,4-16 1-16,1-2-4 16,7-1 0-1,5 7 1-15,-1 4 0 0,1 12 0 16,-1-1 0-16,1 14-3 16,0 8 2-16,-1 8 1 15,-3 6 2-15,-5 8 1 0,-4 11 1 16,-8 18-2-16,-8 1 1 15,-4 3 0-15,-1 7 1 0,-7 0-2 16,-5-11-2-16,0-7 5 31,5-7 1-31,7-8-2 16,5-3-1-16,12-4-1 16,13-4-2-1,3 0 1-15,5 0 1 0,4 1 1 16,0 3-4-16,-1 0-1 15,1 0-26-15,0 0-11 16,0-4-62 0,4-3-29-16,0-1 65 15</inkml:trace>
          <inkml:trace contextRef="#ctx0" brushRef="#br1" timeOffset="280492.5255">16915 4163 204 0,'-8'18'77'0,"12"-3"-42"0,-4 6-23 16,0-10 21-16,0 8-4 15,0 3 3-15,0-4-14 16,4-3-5-16,0-4-8 0,4-4-4 0,1-11 0 15,11-7-4-15,1-7 2 16,-1 0-1-16,-3-8 0 16,-1 0-9-16,-3 1-3 15,-1 3-17-15,0 4-6 16,1 7-22-16,-1 3-10 16,0 5-12-1</inkml:trace>
          <inkml:trace contextRef="#ctx0" brushRef="#br1" timeOffset="280781.1001">17261 4207 136 0,'4'-4'52'0,"4"0"-28"0,4-3-22 16,1 3 12-16,3-3-3 15,5-8 3-15,-1 1-1 16,-3-5 0-16,-5-3-7 15,0 4 0-15,-8 7 4 0,-12 11 14 0,-8 4 9 16,-5 10-2-16,-3 5-1 16,-5 6-8-1,4 1-3-15,9 3-9 0,3 4-4 16,9-7-8-16,8-8-1 16,9-3-4-16,19-19 0 15,6-7-29-15,3-4-14 16,-4 1-45-1,0-1-39 1,-4 4 51-16</inkml:trace>
          <inkml:trace contextRef="#ctx0" brushRef="#br1" timeOffset="291356.437">16027 3801 144 0,'-4'0'55'0,"8"11"-30"0,-4 7-12 15,0-3 19-15,0 3-9 0,0 4-1 16,4 7-13-16,0-3-5 16,8 3-3-16,-4 0-6 0,5-11 1 15,3-14-84 1</inkml:trace>
          <inkml:trace contextRef="#ctx0" brushRef="#br1" timeOffset="291481.4416">16150 3947 240 0,'-8'40'90'0,"12"-3"-48"0,0-15-51 0,0-11 14 0,4 0-104 16,5-4-45-16,3-7 69 16,-3 4 38-16</inkml:trace>
          <inkml:trace contextRef="#ctx0" brushRef="#br1" timeOffset="281372.7702">18038 3760 140 0,'-4'-7'52'0,"4"7"-28"0,-8-3-2 0,8 3 42 16,-21 3-12-16,0 4-18 16,1 1-11-16,-1 3-14 15,1 7-2-15,3 4 0 0,1 0-8 16,4 0-1-16,3 0 0 16,9 7 1-16,0 4 1 15,4-4 0-15,1 0-3 16,-1-3 0-16,0-4 2 15,0 0 2-15,-4 0 2 16,-4-4 3-16,-9 4 8 16,-7-4 5-16,-5 1-3 0,-4-5 1 15,-4-3-10-15,-4-3-4 16,9-8-27-16,15-11-11 16,22-11-97-1</inkml:trace>
        </inkml:traceGroup>
        <inkml:traceGroup>
          <inkml:annotationXML>
            <emma:emma xmlns:emma="http://www.w3.org/2003/04/emma" version="1.0">
              <emma:interpretation id="{F66CDF6E-3DF5-40E2-B466-BE1FD3EFFFD0}" emma:medium="tactile" emma:mode="ink">
                <msink:context xmlns:msink="http://schemas.microsoft.com/ink/2010/main" type="inkWord" rotatedBoundingBox="21033,9572 23371,9357 23422,9915 21085,10130"/>
              </emma:interpretation>
              <emma:one-of disjunction-type="recognition" id="oneOf25">
                <emma:interpretation id="interp125" emma:lang="tr-TR" emma:confidence="0">
                  <emma:literal>tablalarını</emma:literal>
                </emma:interpretation>
                <emma:interpretation id="interp126" emma:lang="tr-TR" emma:confidence="0">
                  <emma:literal>tablolarını</emma:literal>
                </emma:interpretation>
                <emma:interpretation id="interp127" emma:lang="tr-TR" emma:confidence="0">
                  <emma:literal>tabloların,</emma:literal>
                </emma:interpretation>
                <emma:interpretation id="interp128" emma:lang="tr-TR" emma:confidence="0">
                  <emma:literal>tabloları",</emma:literal>
                </emma:interpretation>
                <emma:interpretation id="interp129" emma:lang="tr-TR" emma:confidence="0">
                  <emma:literal>tebaalarını</emma:literal>
                </emma:interpretation>
              </emma:one-of>
            </emma:emma>
          </inkml:annotationXML>
          <inkml:trace contextRef="#ctx0" brushRef="#br1" timeOffset="283124.0576">18379 3936 192 0,'-4'0'74'0,"12"4"-40"0,9-8-42 16,-5 4 12-16,5-4-9 16,3 1 1-16,5-5-16 15,4 1-6-15,4 0-47 16,0-1-20-16</inkml:trace>
          <inkml:trace contextRef="#ctx0" brushRef="#br1" timeOffset="282936.5322">18490 3658 160 0,'-8'26'63'0,"0"7"-34"0,0 10-14 0,4-17 18 16,-5 11-7-16,1 21-1 15,0-3-12-15,0 3-5 16,4-6-5-16,4-8-5 0,0-8 1 16,4-7-30-16,0-10-12 15</inkml:trace>
          <inkml:trace contextRef="#ctx0" brushRef="#br1" timeOffset="283498.6976">18725 4068 112 0,'-8'14'44'0,"8"-10"-24"0,4 0-21 0,-4-4 9 15,4 0-1-15,4 3 3 16,-4-3 1-16,4 0 1 15,1-3-4-15,-1-8-3 0,0 0-2 0,4-8 0 16,-3 1 0-16,-1 0 3 0,-4-1 1 16,0-2 1-16,-4-1 0 15,0 3-4-15,-4 5-3 16,-4 6 6-16,-9 5 3 16,1 10-1-16,-1 4 2 31,5 4-6-31,4-1-1 0,4 8-4 15,4-7-1-15,8-8-1 16,0-3-2-16,5-1 3 16,3-3 2-16,0 4 0 15,1-8 2 1,3 4-4-16,9-11-2 0,-4 4-16 16,-5-7-7-16,1 3-40 15,-5-4-33 1,1-3 37-16</inkml:trace>
          <inkml:trace contextRef="#ctx0" brushRef="#br1" timeOffset="284091.7009">19017 3654 132 0,'0'30'52'0,"4"-1"-28"0,-4-7-13 0,0-11 15 15,0 3 1-15,-4 8 3 16,0 0-10-16,-4 4-4 15,3-4-9-15,1 0-5 0,0-4-1 0,4-3-4 16,0-4 2 0,0-4-1-16,4 0 0 0,0 1 2 15,1-1 0-15,-5-7 2 16,4 7 1-16,-4 4 1 16,0 0-2-1,-4 4 1-15,-1-8-4 16,1 0 0-16,0 8 1 15,0 0-3 1,0-8 2-16,0-11-19 16,4 1 4-1,0 3 8 1,0 0 4-16,0 0 4 16,0-4 2-16,0 4-3 15,0 0 0-15,0 0 1 16,0-4 0-16,4-7 8 15,4 0-4 1,0-3-1-16,5-4-2 16,-1 3 1-16,5 4-1 15,3 0-1-15,1 4 3 16,-5 3 0-16,1 4 3 16,-5 4 1-16,-4 3 5 15,-4 0 5-15,-4 12-7 16,-4-5-1-16,-4 15 1 0,-9-7 1 15,-3 0-3-15,-1-3-3 16,1-1-5-16,3-4-2 16,1-3-17-16,8-14-62 31,4-26-52-31,12-4 27 16</inkml:trace>
          <inkml:trace contextRef="#ctx0" brushRef="#br1" timeOffset="284303.7226">19346 3541 244 0,'-17'15'90'0,"13"-1"-48"0,-4 19-31 16,4-11 21-16,0 4-19 15,0 7-5-15,-4 3-5 16,-1 4 0-16,1-3-2 15,4 0-14-15,0-8-6 0,0-7-43 0,12-8-75 32</inkml:trace>
          <inkml:trace contextRef="#ctx0" brushRef="#br1" timeOffset="284626.9128">19416 3940 132 0,'0'7'52'0,"4"-3"-28"0,4-4-28 16,-8 0 10-16,8 0 6 15,1 0 4-15,-1 0 4 16,0 0 0 0,9-8-9-16,3-3-2 0,-3-3-5 15,-1-5-1-15,-4 1-1 0,-3 0 1 16,-9 0-2-16,-5 3 2 15,-15 11 4 1,-1 12-1-16,-3 3 2 16,3 3-5-16,1 4 0 15,3 1-10-15,5-5-3 16,3-3-15-16,9-3-4 16,0-8-34-1,9-4-31 1,-1-3 29-16</inkml:trace>
          <inkml:trace contextRef="#ctx0" brushRef="#br1" timeOffset="285031.4298">19675 3497 176 0,'-8'8'68'0,"4"3"-36"0,-1 14-18 0,5-10 20 0,0 21-13 16,-4 5-4-16,0 6-6 16,-4 4-2-16,4-3-5 15,0 3-3-15,0 4 2 0,0-11-2 16,-1-8-1-16,5-7-48 15,0-21-22-15,5-16-25 16</inkml:trace>
          <inkml:trace contextRef="#ctx0" brushRef="#br1" timeOffset="285626.7645">19807 3867 112 0,'-5'7'44'0,"5"-4"-24"0,5 1-26 0,-5-4 6 15,0 0 14-15,0 0 16 16,16 0-4 0,5 0-10-16,-5-4-6 15,0 1-6-15,1-4-1 0,-1-4 1 16,1-4 0-16,-5 0 2 15,1 1 1-15,-5-8 1 0,-4 0 0 16,-4-4 2-16,-4 4 1 16,0 8 3-1,-5 6-1-15,-7 5 2 0,-13 14-4 16,9 3-1-16,-1 5-6 16,5-1-3-16,3 0-3 15,5 0 1-15,4 1-1 16,4-8 0-16,12 0 2 15,9-8 0-15,-5-3 0 16,1 0 0-16,-1 0-3 16,5 0 2-16,-9 0 1 15,0 0 2-15,1 0-3 16,-1 0 0-16,-4 0 1 16,1 0 2-16,-1 0-1 0,-8 0 2 0,4 0 0 15,0-3 1-15,0-1 6 16,-4 0 4-16,4 1-3 15,0-1-1-15,0 0-9 16,1 1 0-16,-5-1-1 16,4 4 2-16,-4 0-1 0,0 0-1 15,8 0-2-15,0 0-1 16,0 0-73 0,5 0-43 15</inkml:trace>
          <inkml:trace contextRef="#ctx0" brushRef="#br1" timeOffset="285909.386">20107 3845 136 0,'0'-4'52'0,"0"4"-28"0,20-4-8 15,-24 4 18-15,4 0-7 0,0-3-3 16,0-1-1 0,0-3 0-16,-4-4-12 0,4 0 4 0,0 0 3 15,0-8-8-15,8 1-1 16,1-7-7-16,-1 3-2 16,4 0-2-16,1 3 0 15,-1 5-3-15,0 3-1 16,1 0-50-16,-1 4-20 15,4-1-22 1</inkml:trace>
          <inkml:trace contextRef="#ctx0" brushRef="#br1" timeOffset="286068.8626">20382 3640 236 0,'-16'33'88'0,"16"-26"-48"0,-4 22-34 16,4-18 22-16,0 4-19 15,0 0-5-15,-4-1-8 16,4 4 0-16,0-3 2 16,0 0-43-16,0-4-17 0,4 0-35 15</inkml:trace>
          <inkml:trace contextRef="#ctx0" brushRef="#br1" timeOffset="286308.3476">20493 3720 156 0,'5'-33'60'0,"-1"30"-32"0,16-19-22 0,-12 14 15 16,1 1 4-16,-1 3 5 15,0 1-1-15,-4 3 2 16,4 11-17-16,-3 3-1 0,-1 1-2 16,-4 3-4-16,4 1-2 15,-4-1-5-15,0-3 0 0,0-1-18 16,0 1-8-16,8-4-26 15,-4-4-12-15,0-7-28 16</inkml:trace>
          <inkml:trace contextRef="#ctx0" brushRef="#br1" timeOffset="286449.0034">20707 3665 252 0,'0'22'93'0,"0"0"-50"0,0-3-39 0,0-8 21 16,0 3-16-16,0 1-5 15,0 3-18-15,-4 0-6 16,4-3-89-16,-4 0-40 16,4-4 71-16,-4-4 36 15</inkml:trace>
        </inkml:traceGroup>
        <inkml:traceGroup>
          <inkml:annotationXML>
            <emma:emma xmlns:emma="http://www.w3.org/2003/04/emma" version="1.0">
              <emma:interpretation id="{BEEED3AB-779F-4000-A8E0-6AC5297DD04D}" emma:medium="tactile" emma:mode="ink">
                <msink:context xmlns:msink="http://schemas.microsoft.com/ink/2010/main" type="inkWord" rotatedBoundingBox="23835,9289 25240,9160 25296,9774 23891,9903"/>
              </emma:interpretation>
              <emma:one-of disjunction-type="recognition" id="oneOf26">
                <emma:interpretation id="interp130" emma:lang="tr-TR" emma:confidence="0">
                  <emma:literal>bıraktı</emma:literal>
                </emma:interpretation>
                <emma:interpretation id="interp131" emma:lang="tr-TR" emma:confidence="0">
                  <emma:literal>bırakıyı</emma:literal>
                </emma:interpretation>
                <emma:interpretation id="interp132" emma:lang="tr-TR" emma:confidence="0">
                  <emma:literal>bırakıtı</emma:literal>
                </emma:interpretation>
                <emma:interpretation id="interp133" emma:lang="tr-TR" emma:confidence="0">
                  <emma:literal>bıraktık</emma:literal>
                </emma:interpretation>
                <emma:interpretation id="interp134" emma:lang="tr-TR" emma:confidence="0">
                  <emma:literal>bırakıl.</emma:literal>
                </emma:interpretation>
              </emma:one-of>
            </emma:emma>
          </inkml:annotationXML>
          <inkml:trace contextRef="#ctx0" brushRef="#br1" timeOffset="287575.3104">21180 3344 188 0,'4'-11'71'0,"-4"14"-38"0,9 1-14 16,-9 14 23-16,4 4-19 16,0 4-5-16,-4 3-9 0,0 4-1 15,-4 4-5-15,0 3-2 0,0 4 0 16,-1-8 1-16,1-7 1 15,4-7-4-15,0-7-1 16,4-4-2-16,9-11 0 16,-1-11 3-16,9 0 2 0,-1 4 0 15,1-1-1-15,-5 5-2 16,1 10 1-16,-5 0 3 16,-4 8 3-16,-4 0-2 15,-8 3-2-15,-4 0 0 16,-8 0 1-16,-5 4-1 15,0-3 2-15,-7-8-18 16,7-4-6-16,5-11-37 0,16-7-14 16,8-11-18-1</inkml:trace>
          <inkml:trace contextRef="#ctx0" brushRef="#br1" timeOffset="287724.1066">21513 3578 244 0,'-8'29'90'0,"4"4"-48"0,0 14-42 16,4-28 16-16,-8-1-14 16,8 0 0-16,0 0-37 15,0 1-15-15,0-5-49 16,8-3-20-16</inkml:trace>
          <inkml:trace contextRef="#ctx0" brushRef="#br1" timeOffset="287911.3216">21629 3706 192 0,'-13'-30'71'0,"13"5"-38"0,0 3-30 0,4 11 17 0,1 0-12 16,-1-4-4-16,12 1-6 15,-4 3 1 1,9 0 1-16,8 0-11 0,-9 7-5 15,9 4-69-15,-4 4-31 16,-9 3 56-16</inkml:trace>
          <inkml:trace contextRef="#ctx0" brushRef="#br1" timeOffset="288286.3634">21834 3764 148 0,'-8'4'57'0,"8"-1"-30"0,8-3-23 16,-8 0 13-16,4-3-8 0,9-1-1 15,-5-10-4-15,0 3-1 16,9-8-1-16,-9 1 3 0,-4 0 1 16,4 3 6-16,-8 0 5 15,-8 4 4-15,4 8 2 16,-13 10-1-16,-7 11 1 16,-1 1-11-16,5 3-2 15,-1 0-8-15,5-4-2 16,11-4-2-16,10-3-2 15,11-3 0-15,-4-5 3 16,9 1 2-16,-5 0 2 16,1-1-4-16,-5 1 1 15,0 3 0-15,1 1 2 16,-5-1-14-16,0-3-5 0,-8-4-33 16,0 0-15-16,4-8-30 15</inkml:trace>
          <inkml:trace contextRef="#ctx0" brushRef="#br1" timeOffset="288552.0158">22044 3461 244 0,'-8'3'93'0,"16"5"-50"0,-8 10-39 16,0-11 21-16,0 8-14 15,0 3-1-15,-8 0-6 16,0 4-1-16,4 4-1 0,8-15-4 0,0 7 1 15,8-7-4-15,0-11 1 16,1-3-5-16,-5-5 1 16,13 5 2-16,-13-1 3 15,0 0 6-15,-8 4 3 16,0 15 0-16,-8 7 1 16,8 3 0-16,-8-3 3 15,-1 0-5-15,-3-3-3 16,12-1-1-16,0-7-1 15,12-4-9-15,-3-7-4 16,-1-4-29-16,12-3-10 16,-3-18-52-1</inkml:trace>
          <inkml:trace contextRef="#ctx0" brushRef="#br1" timeOffset="288973.9401">22147 3585 176 0,'12'-7'68'0,"5"-1"-36"0,7 1-37 0,-11 3 12 16,3 4 5-16,1 0 4 15,-5 4 8-15,4 3 2 16,-3 8-13-16,-1 7-6 0,-4 7-2 16,1 0-6-16,-9-3 1 15,8-4-20-15,-4-4-7 0,-4-3-26 16,0-8-11 0,0-7-13-16</inkml:trace>
          <inkml:trace contextRef="#ctx0" brushRef="#br1" timeOffset="288755.1606">22299 3307 252 0,'-20'22'96'0,"15"-7"-52"0,1 43-40 16,4-36 19-16,-4 7-15 15,-4 4-4-15,8 7-3 16,-4 8 1-16,-4-4-1 16,-1 3-7-16,1 1-4 0,-4-4-41 15,-1-8-18-15,5-6-31 16</inkml:trace>
          <inkml:trace contextRef="#ctx0" brushRef="#br1" timeOffset="289302.1013">22492 3373 204 0,'0'15'77'0,"0"-8"-42"0,0 15-23 15,0-8 21-15,0 5-6 16,-8 6 1-16,8 8-6 16,-8 4-4-16,-4 3-10 15,3-3-3-15,9-5 1 0,0-6-5 16,0-4-3-16,13-7-4 15,-1-8 1-15,0-3-2 0,5-12 2 16,-5 1 1-16,1 0 2 16,-9 3 1-16,8 0 3 15,-12 4 1-15,-4 11 3 16,-4 4 1-16,4 3 1 16,-5 0 0-16,5 1 0 15,0-1-7-15,8-3 0 16,0-4-3-16,17-8 0 15,-5-3-27-15,9-3-10 16,-4-5-87 0</inkml:trace>
        </inkml:traceGroup>
      </inkml:traceGroup>
    </inkml:traceGroup>
    <inkml:traceGroup>
      <inkml:annotationXML>
        <emma:emma xmlns:emma="http://www.w3.org/2003/04/emma" version="1.0">
          <emma:interpretation id="{5FE4E01E-3948-4B6B-B276-43D3DFD52132}" emma:medium="tactile" emma:mode="ink">
            <msink:context xmlns:msink="http://schemas.microsoft.com/ink/2010/main" type="paragraph" rotatedBoundingBox="8923,10626 22735,10202 22774,11492 8962,119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0021F9-491F-4BF2-AFE8-DF96965E4B48}" emma:medium="tactile" emma:mode="ink">
              <msink:context xmlns:msink="http://schemas.microsoft.com/ink/2010/main" type="line" rotatedBoundingBox="8923,10626 22735,10202 22774,11492 8962,11915"/>
            </emma:interpretation>
          </emma:emma>
        </inkml:annotationXML>
        <inkml:traceGroup>
          <inkml:annotationXML>
            <emma:emma xmlns:emma="http://www.w3.org/2003/04/emma" version="1.0">
              <emma:interpretation id="{9BF2B213-395B-4AEC-A480-AECDF971D1B3}" emma:medium="tactile" emma:mode="ink">
                <msink:context xmlns:msink="http://schemas.microsoft.com/ink/2010/main" type="inkWord" rotatedBoundingBox="8935,11036 11169,10967 11186,11522 8952,11591"/>
              </emma:interpretation>
              <emma:one-of disjunction-type="recognition" id="oneOf27">
                <emma:interpretation id="interp135" emma:lang="tr-TR" emma:confidence="0">
                  <emma:literal>Bul.san:</emma:literal>
                </emma:interpretation>
                <emma:interpretation id="interp136" emma:lang="tr-TR" emma:confidence="0">
                  <emma:literal>Bn.san:</emma:literal>
                </emma:interpretation>
                <emma:interpretation id="interp137" emma:lang="tr-TR" emma:confidence="0">
                  <emma:literal>Bıksan:</emma:literal>
                </emma:interpretation>
                <emma:interpretation id="interp138" emma:lang="tr-TR" emma:confidence="0">
                  <emma:literal>Bursan:</emma:literal>
                </emma:interpretation>
                <emma:interpretation id="interp139" emma:lang="tr-TR" emma:confidence="0">
                  <emma:literal>Bs.san:</emma:literal>
                </emma:interpretation>
              </emma:one-of>
            </emma:emma>
          </inkml:annotationXML>
          <inkml:trace contextRef="#ctx0" brushRef="#br1" timeOffset="303222.2658">6390 5358 96 0,'0'-7'38'0,"0"7"-20"0,4-15-15 0,0 8 10 16,4-8-2-16,0 4 1 0,1-7-2 16,-1 3 1-16</inkml:trace>
          <inkml:trace contextRef="#ctx0" brushRef="#br1" timeOffset="303441.8076">6460 5281 241 0,'8'19'13'0,"0"3"-3"0,-4 0-7 16,-4-4 0-16,0 0-2 16,0-3 2-16,0-1-4 15,0-3-2-15,0-3 2 16,0-1 2-16,0-7 2 16,0 0 1-16,0 0-2 15,0 0-2-15,0 0 1 16,0 0 1-16,0 0-1 0,0 0-1 15,0 4-2-15,0-1-1 16,0-3-23-16,0 0-7 16,0 0-37-1</inkml:trace>
          <inkml:trace contextRef="#ctx0" brushRef="#br1" timeOffset="304481.1301">6254 5157 152 0,'-4'-7'57'0,"4"3"-30"0,0-3-18 0,0 3 16 15,4 1-12-15,4-5-2 16,9-3-7-16,3 0-1 16,1 0-1-16,-1 4-4 0,-3 3 1 0,-1 4 7 15,1 4 4-15,-5 3-1 16,-4 4 0-16,-4 4-1 16,-4 0 2-16,0-1-3 15,-4 12 1-15,-4 3-1 16,0 0 1-16,-4 0-2 15,-1-7-1-15,5-3-3 16,0-5 1-16,4 1-4 16,12-4-4-16,4 0 0 15,5 0 3 1,-1 0 3-16,1-4 0 0,-1 0-1 16,-4 4 1-16,-3 0-1 15,-5 0 13-15,-4 0 6 16,-9 4-7-16,-3 7-2 15,0-8 3-15,-17 8 3 16,-4-3-8-16,0-5-2 16,8-6-4-16,5-8 1 15,8-8-22-15,7 1-7 16,10-4-49-16,11-4-21 16,13-3-5-1</inkml:trace>
          <inkml:trace contextRef="#ctx0" brushRef="#br1" timeOffset="304731.1259">6760 5475 256 0,'-8'-3'96'0,"12"-1"-52"0,0-3-56 0,0 3 15 15,0 0-47-15,4-3-16 16,5 0-33-16,-1-4-14 16</inkml:trace>
          <inkml:trace contextRef="#ctx0" brushRef="#br1" timeOffset="305153.0705">7035 5329 116 0,'-4'-7'44'0,"4"7"-24"0,4-8-13 0,1-3 13 15,3 0-4-15,0-7 3 16,4 3-1-16,1-3-2 0,-1 7-8 15,0 4-5-15,1 0 0 0,-5 3 2 16,0 0 2-16,-8 4 8 16,0 0 2-16,0 22 7 15,0 0-11 1,0 0-4-16,0 0-4 16,4 0-1-16,0 0-2 15,5 3-2-15,-1-3 1 16,-4 0 1-16,0 4-1 15,-4 3-1-15,0-3 1 16,-4-1 1-16,-4-3 5 16,-9 0 6-16,1-3 2 0,-5-5 0 15,1 1-1 1,3-8-1-16,-3-7-10 0,3-4-1 16,13-10-15-1,4-12-7-15,4 1-31 0,4-1-13 16,5 4-43-1</inkml:trace>
          <inkml:trace contextRef="#ctx0" brushRef="#br1" timeOffset="305403.071">7241 5446 168 0,'4'11'66'0,"0"-4"-36"0,0 1-20 0,5-1 17 15,-1-4-11-15,13 1-2 16,-5-4-8-16,5-4-2 0,-1-6-2 15,1-5-4-15,-1-3 1 0,-3-1 5 16,-5-3 2-16,-8 0 11 16,-4 1 6-16,-4 2 5 15,-4 5 6-15,0 10-17 16,-9 8-5-16,-8 3-9 16,5 4-3-16,12 4-9 15,4-1-4-15,8 1-51 16,4-4-22-16,4-8-22 15</inkml:trace>
          <inkml:trace contextRef="#ctx0" brushRef="#br1" timeOffset="305559.3406">7529 5369 236 0,'-4'22'90'0,"8"-7"-48"0,-4 7-34 0,0-11 21 15,0 0-17-15,0 3-5 16,0 1-11-16,0-4-3 15,0-11-69-15,0 0-29 16,-4-8 13-16,-4-2 9 16</inkml:trace>
          <inkml:trace contextRef="#ctx0" brushRef="#br1" timeOffset="305668.7282">7574 5113 228 0,'4'8'85'0,"17"-1"-46"0,-9 0-74 0,-3 0 2 0,-1 1-55 16,0 10-21-16</inkml:trace>
          <inkml:trace contextRef="#ctx0" brushRef="#br1" timeOffset="305903.1566">7698 5395 180 0,'0'-8'68'0,"4"5"-36"0,4-16-33 16,0 12 12-16,5-11-5 15,3-8 1-15,1 1 9 16,-1 6 5-16,-4 5-11 16,1 3 16-16,-1 18 8 0,-4 8-7 15,-4 7-3-15,0 0-14 0,-4 0-4 16,5 0-4 0,-1-1 1-16,4-6-20 15,8 0-8-15,9-8-71 16,4-11-63-16,0-3 52 15</inkml:trace>
          <inkml:trace contextRef="#ctx0" brushRef="#br1" timeOffset="306121.9299">8348 5245 272 0,'-13'-4'104'0,"21"-14"-56"0,5 7-54 16,-5 7 17-16,4 1-9 15,1-5-2-15,3 1-4 16,-4 0 0-16,1 3 2 16,-5 0-43-16,0 4-19 0,-8 0-39 15</inkml:trace>
          <inkml:trace contextRef="#ctx0" brushRef="#br1" timeOffset="306262.5404">8360 5395 236 0,'0'3'88'0,"12"-6"-48"0,9-1-45 0,-9 4 15 16,5-4-6-16,-1-3 0 15,9 0-106-15,4-4-47 16</inkml:trace>
        </inkml:traceGroup>
        <inkml:traceGroup>
          <inkml:annotationXML>
            <emma:emma xmlns:emma="http://www.w3.org/2003/04/emma" version="1.0">
              <emma:interpretation id="{A6543781-BE78-4AAB-8E91-A207237ECC3B}" emma:medium="tactile" emma:mode="ink">
                <msink:context xmlns:msink="http://schemas.microsoft.com/ink/2010/main" type="inkWord" rotatedBoundingBox="12035,10530 17354,10367 17393,11657 12074,11820"/>
              </emma:interpretation>
              <emma:one-of disjunction-type="recognition" id="oneOf28">
                <emma:interpretation id="interp140" emma:lang="tr-TR" emma:confidence="0">
                  <emma:literal>Barostat!</emma:literal>
                </emma:interpretation>
                <emma:interpretation id="interp141" emma:lang="tr-TR" emma:confidence="0">
                  <emma:literal>Barostat!}</emma:literal>
                </emma:interpretation>
                <emma:interpretation id="interp142" emma:lang="tr-TR" emma:confidence="0">
                  <emma:literal>#şırasınalar!</emma:literal>
                </emma:interpretation>
                <emma:interpretation id="interp143" emma:lang="tr-TR" emma:confidence="0">
                  <emma:literal>ışımasınalar!</emma:literal>
                </emma:interpretation>
                <emma:interpretation id="interp144" emma:lang="tr-TR" emma:confidence="0">
                  <emma:literal>#şırasınalar!}</emma:literal>
                </emma:interpretation>
              </emma:one-of>
            </emma:emma>
          </inkml:annotationXML>
          <inkml:trace contextRef="#ctx0" brushRef="#br1" timeOffset="308021.8663">9376 5084 212 0,'-13'7'79'0,"18"12"-42"0,-5 10-34 0,0-15 17 15,4 19-12 1,-4 0-2-16,0 7-6 16,4-3-1-16,0-4 1 0,0-4-7 15,-4-3 0-15,4-4-79 16,0-4-47-16,-4-7 56 15</inkml:trace>
          <inkml:trace contextRef="#ctx0" brushRef="#br1" timeOffset="308555.8219">9401 5150 116 0,'-13'-4'44'0,"13"0"-24"0,0-3-4 0,0 4 16 15,4-5-2-15,0-3 2 16,5-3-16-16,11-1-7 16,5 0-5-16,0 1-6 0,-1-1 1 15,1 4 1-15,-5 7 2 16,-7 8 12-16,-9 7 6 16,-4 7-4-16,-4 8 1 15,-9 3-4-15,1 11 2 16,-4-7-4-16,-1-3 1 15,13-1-9-15,8 0-4 16,4-11-3-16,9-3 3 16,3 0-2-16,5-8 1 0,4 0 0 15,-4 1 0 1,-5-1 0-16,-7 0 0 0,-5 0 6 16,-12 4 2-16,-9 0-2 15,-7 4-1-15,-1 0 1 16,-8 3 0-16,1 4-18 15,7-11-5-15,21-11-99 16,12 0-44 0,9-7 83-16</inkml:trace>
          <inkml:trace contextRef="#ctx0" brushRef="#br1" timeOffset="309102.7495">10231 5208 284 0,'-41'44'107'0,"33"-7"-58"0,4-12-55 0,4-14 19 16,0 4-10-16,0 0 0 0,-4-1 1 16,0 1 0-16,4-4-2 15,-4-4 5-15,4-7 3 0,0 0-5 16,0-7-1-16,0-8-2 16,4-21 1-16,4-8-2 15,4-4-1-15,1-3-2 16,3 7 1-16,5 8 1 15,-1 6 0-15,1 5 0 16,-1 6 0-16,-3 8-3 16,-5 8 2-16,-4 3 3 15,-4 11 3-15,-4 7-4 16,-8 8-1-16,-4 10 0 16,-5 8 2-16,5-4-1 15,0-3-1-15,3-1-2 0,9-10 1 16,5-8 1-16,3 1 0 15,8-5-3-15,1-3 2 16,7-4 1-16,5 1 2 16,4-1-25-16,0-3-10 15,0-4-73 1,0-4-56-16,-9 0 63 16</inkml:trace>
          <inkml:trace contextRef="#ctx0" brushRef="#br1" timeOffset="309680.937">10774 5110 184 0,'-12'18'71'0,"0"0"-38"0,3 26-28 16,9-22 19-16,0 4 0 15,-4 6 5-15,0-2-9 16,-4-1-2-16,0-7-10 15,-1-4-5-15,5-3 0 0,0-4-2 16,4-11-1-16,4-8 3 16,0-3 0-16,1-10-6 15,-1-12 0-15,0-4 1 16,0-7 3-16,0 4 0 16,4 3-1-16,0 5 3 15,1 6 2-15,-1 8 0 0,0 7 2 16,0 11 0-16,1 11 3 15,3 7-5-15,0 11-1 16,5 11-2-16,3 1-2 16,1-1 1-16,4-7 1 15,-1-4-1-15,-3-3 2 16,3-8-4-16,1-4 0 16,4-6 1-16,-8-5 2 15,-1-6 1-15,-3-12 1 16,-1-14-5-16,-4-4 1 15,1-7-7-15,-5-4 0 16,0 4 1-16,-4 7 1 16,0 4 3-16,-4 7 3 15,0 7 0-15,-4 11-1 0,-8 8 7 16,-13 11 3-16,-4 7 1 16,-8 7 1-16,-4 15-2 15,0-4 1-15,4 4-6 16,8-8-3-16,1-3-8 15,3-7-1-15,13-8-43 16,7-7-19-16,10-4-58 16</inkml:trace>
          <inkml:trace contextRef="#ctx0" brushRef="#br1" timeOffset="316023.2655">10186 4784 184 0,'-20'11'71'0,"11"7"-38"0,-24 37-3 0,17-18 28 15,-5 21-18-15,-7 26-5 0,-1 19-19 16,0 6-7-16,4 1-6 16,13-11 0-16,8-4 0 0,12-11-8 15,21-15-4-15,8-10-35 16,12-19-16-16,17-11-57 15</inkml:trace>
          <inkml:trace contextRef="#ctx0" brushRef="#br1" timeOffset="310274.7546">11704 5025 216 0,'0'-14'82'0,"-4"10"-44"0,-17 1-16 16,17 3 28-16,-4 0-6 15,-9 3 1-15,1 5-19 16,-5 6-5-16,1 4-13 16,3 1-7-16,5 3-2 0,4 0-1 15,4 0 0-15,4-4 0 16,0 7 0-16,4 8 4 0,4-3 3 15,-4-1-4-15,0-7-3 16,-4 0 1-16,-4-4 2 16,-4-3 2-16,-9-1 1 15,-3-3-2-15,-1-4 1 16,-8-3-4-16,9 0 0 16,3-1-21-16,5-3-8 15,20-3-100 1,13-1-4-1</inkml:trace>
          <inkml:trace contextRef="#ctx0" brushRef="#br1" timeOffset="310899.8172">12037 5069 312 0,'-12'19'115'0,"12"-5"-62"0,-4 16-53 16,-1-16 23-16,1 19-13 16,8-4-3-16,-8-3-4 15,4-1-3-15,0-3 1 16,-4-7 1-16,4-8 3 0,0-3-2 0,4-15-2 15,-8-7-3 1,4-4-1-16,4-11 2 0,0-4 2 16,1-3-2-16,-1 4 0 15,4 6 1-15,-4-3 0 16,4 19-3-16,0 3 2 16,1 11 3-16,3 11 1 15,0 11-4-15,5 7 1 16,3 0 0-16,1 11 2 15,4-3-1-15,-5-4-1 16,1-4 3-16,3-7 0 16,5-7-4-16,-4-8 1 15,4-11 2-15,-9-10 1 16,-3-5-1-16,-1-13 1 16,-4-5-2-16,1-7-1 0,-5 0-2 15,0-3 1-15,0 10-1 16,-3 4 0-16,-5 11 2 15,-5 8 2-15,-3 10-1 16,-8 11-1-16,-9 8 1 16,-8 7 1-16,-8 7 3 15,0 4 4-15,4 0-4 16,4 4-1-16,4 3-4 16,5-4-1-16,3-3-26 15,9-4-11-15,3-10-47 16,9-5-21-16,9-3-8 15</inkml:trace>
          <inkml:trace contextRef="#ctx0" brushRef="#br1" timeOffset="314992.1516">13008 4828 220 0,'0'-4'82'0,"0"12"-44"0,4-1-29 0,0 0 22 16,-4 8-4-16,0 3 4 15,0 4-11-15,-4 4-4 16,-4 7-9 0,12 0-3-16,-4-1 0 0,0 1-5 15,0-3 1-15,0-5-11 16,0-6-3-16,0-5-28 16,0-7-11-16,0-7-62 15</inkml:trace>
          <inkml:trace contextRef="#ctx0" brushRef="#br1" timeOffset="315164.7246">12753 4930 264 0,'0'-25'99'0,"20"3"-54"0,17 7-48 16,-16 8 19-16,16 0-12 15,0-8-2-15,4 0-4 16,4-3-1-16,-4 0 2 15,5 3-31-15,-5 1-13 0,4 10-61 16</inkml:trace>
          <inkml:trace contextRef="#ctx0" brushRef="#br1" timeOffset="316679.5696">13345 4459 200 0,'0'-4'77'0,"8"15"-42"0,9 18-26 16,-9-10 22-16,4 21-8 15,9 4 1-15,-9 11 0 16,0 3 2-16,-3 1-14 16,-1-12-2-16,-8 23 0 0,-4-5-6 15,-9 16 0-15,-7-4-4 16,-9-1-1-16,9 5-19 15,-13-12-7-15,4-18-26 16,33-43-86 0</inkml:trace>
          <inkml:trace contextRef="#ctx0" brushRef="#br1" timeOffset="316992.1033">13966 5077 240 0,'-4'-8'90'0,"8"5"-48"0,4-1-40 0,0 4 19 0,5-4-13 16,3 1-4-16,5-1-6 16,-1 0-1-16,1 4 2 15,0 0-2-15,3 0 1 0,-3 0-3 16,-5 0 1-16,-3 0-58 16,-5 0-23-16,0-3-3 15</inkml:trace>
          <inkml:trace contextRef="#ctx0" brushRef="#br1" timeOffset="317163.9695">14102 4912 220 0,'-8'0'85'0,"8"22"-46"0,0-4-21 16,0-7 25-16,-5 8-13 0,1 6-3 16,0 8-15-16,0 0-5 15,4 4-5-15,0 3-8 0,4-4-4 16,0-6-76-16,5-1-32 15,-5-4 13 1</inkml:trace>
          <inkml:trace contextRef="#ctx0" brushRef="#br1" timeOffset="317554.653">14517 5029 284 0,'-20'0'107'0,"20"-4"-58"0,0 1-55 15,4-1 19-15,4-3-10 16,0-8-2-16,5-14-3 15,-1 0 1-15,0-4 1 16,1-4 0-16,-1 4 0 0,-4-7 0 16,0 11 0-16,-4 14 11 15,1 8 7-15,-5 7-7 0,0 15-3 16,0 7-1-16,-5 14 0 16,5 1-3-16,0-1-3 15,0 1 0-15,0-1 1 16,0-3-17-16,0 0-6 15,0-4-39-15,0-3-14 16,0-8-40 0</inkml:trace>
          <inkml:trace contextRef="#ctx0" brushRef="#br1" timeOffset="317710.9032">14505 5241 192 0,'-8'4'71'0,"8"-4"-38"0,0 7-21 0,0-7 19 0,0 0-1 15,12 0 2-15,0 0-9 16,5-11-3-16,-1 4-12 16,5 0-5-16,3-1-2 0,5-3-19 15,-4 0-5-15,12 0-97 16</inkml:trace>
        </inkml:traceGroup>
        <inkml:traceGroup>
          <inkml:annotationXML>
            <emma:emma xmlns:emma="http://www.w3.org/2003/04/emma" version="1.0">
              <emma:interpretation id="{E62DD075-74F2-4A4D-978B-55203C5B557E}" emma:medium="tactile" emma:mode="ink">
                <msink:context xmlns:msink="http://schemas.microsoft.com/ink/2010/main" type="inkWord" rotatedBoundingBox="18257,10717 20083,10661 20106,11408 18280,11464"/>
              </emma:interpretation>
              <emma:one-of disjunction-type="recognition" id="oneOf29">
                <emma:interpretation id="interp145" emma:lang="tr-TR" emma:confidence="0">
                  <emma:literal>trupa</emma:literal>
                </emma:interpretation>
                <emma:interpretation id="interp146" emma:lang="tr-TR" emma:confidence="0">
                  <emma:literal>tapa</emma:literal>
                </emma:interpretation>
                <emma:interpretation id="interp147" emma:lang="tr-TR" emma:confidence="0">
                  <emma:literal>tapan</emma:literal>
                </emma:interpretation>
                <emma:interpretation id="interp148" emma:lang="tr-TR" emma:confidence="0">
                  <emma:literal>tempon</emma:literal>
                </emma:interpretation>
                <emma:interpretation id="interp149" emma:lang="tr-TR" emma:confidence="0">
                  <emma:literal>turan</emma:literal>
                </emma:interpretation>
              </emma:one-of>
            </emma:emma>
          </inkml:annotationXML>
          <inkml:trace contextRef="#ctx0" brushRef="#br1" timeOffset="320546.7779">15587 5179 192 0,'-5'-4'74'0,"10"4"-40"0,3-7-38 0,0 3 13 16,4-3-3-16,9 0 1 15,8-4-3-15,4 0-3 16,0 0 0-16,4 0-1 0,0 4 2 15,0 3-34-15,0 4-16 0,-9 4-24 16,-3 7-19 0,-4 0 42-16</inkml:trace>
          <inkml:trace contextRef="#ctx0" brushRef="#br1" timeOffset="320374.8839">15763 4759 168 0,'-8'3'63'0,"-12"12"-34"0,16 21-21 16,4-14 16-16,-5 15-6 16,1 7 2-16,4 7-11 15,-4 7-5-15,4 5-3 16,0-5-1-16,13-7 2 0,-5-10-6 0,0-5-1 16,-12-10-47-1,8-8-62-15,-8-7 18 16</inkml:trace>
          <inkml:trace contextRef="#ctx0" brushRef="#br1" timeOffset="321109.3399">16027 5201 120 0,'4'0'46'0,"0"0"-24"0,4-7-17 15,4 7 13-15,9-4-1 16,-5-3-1-16,-3-8 0 15,-1-3 0-15,0 0-8 16,-3-4 6-16,-5 0 3 0,-4 3 2 16,-8 5 1-16,-13 3 2 15,-4 7 3-15,-3 11-7 16,-1 8-3-16,4 3-6 16,5 1-4-16,7-1-5 0,9-3-2 15,8-5-4-15,9-6 1 16,11-4-2-16,9-4 0 15,0-3 4-15,0 0 3 16,-4 0-1-16,0 3 0 16,-9 0-1-16,1 4 0 15,-5 4 4-15,-4 0 1 16,-3-4-1-16,-5 0 1 16,4 0-4-16,-4-4 0 15,4-3 1-15,1-4 2 16,-1-4-1-16,8 4-1 15,1 0-2-15,-5 4 1 16,0-1-1-16,-3 8 0 16,-1 4 11-16,4 7 3 0,0 4-3 15,-3-1-3-15,-1 1-3 16,0 0-3-16,0-4-2 16,1-4 1-16,3-4 1 15,0-6 0-15,5-4 0 16,3-4 0-16,1-4 0 15,-5 4 0-15,1 4-3 16,-5 3 2-16,0 8 1 16,-3 3 2-16,-1 8-1 15,0-1-1-15,0 1-13 16,1-4-4-16,-1 0-55 16,0-4-23-16,13 0 0 15</inkml:trace>
          <inkml:trace contextRef="#ctx0" brushRef="#br1" timeOffset="321453.134">16792 5373 136 0,'-9'40'52'0,"1"-22"-28"0,4 8-15 0,4-15 14 16,0-4 4-16,0-7 19 16,-8 0-10-1,0-7-18-15,4-8-6 0,-1-7-2 16,5-14-6-16,13-8 0 15,-1-11-2-15,5-3 1 16,3 6-2-16,1 12-1 0,-1 7 5 16,-3 8 1-16,-1 6 2 15,1 5 0-15,3 6-4 16,-3 8-1-16,-1 4 3 16,-12 3 1-16,-4 8-3 15,-4 0-3-15,-4 3 0 16,-4 4 1-16,-5 3-1 15,1-3-1-15,-1-3-15 16,5-5-5-16,8-17-58 16,8-8-29-1,4 0-22 1,4 3 60-16</inkml:trace>
          <inkml:trace contextRef="#ctx0" brushRef="#br1" timeOffset="321875.0475">17063 5132 120 0,'4'3'46'0,"0"-3"-24"0,0 0-4 0,5-3 20 16,-1-1-6-16,0-3-1 16,5-4 0-16,-1-4 3 15,0 0-19-15,-4-3 3 0,-3 0 0 16,-5-1-2-16,0-2 1 16,-5 2-5-16,-3 16-2 15,-4 6-4-15,-9 8-1 16,1 8-8-16,-5 6 0 15,4 1-23-15,5-1-11 16,16-3-20-16,8-7-7 16,5-4 1-16,3-4-17 15,0-3 25 1,1-1 32-16,4-3 16 0,-1 0 42 16,-3 0 17-16,-1 0-7 15,-4-3-3-15,1-1-7 16,-5 0-2-16,0-3-10 15,0-4-1-15,5-3-13 16,-1-5-5-16,0 1-1 0,1 3 4 16,-1 4 4-16,4 4 7 15,1 7 3-15,-5 7 1 16,-3 8 1-16,-1 3-13 16,8 4-6-16,1 0-11 15,-1-4-6-15,5-7-119 16</inkml:trace>
        </inkml:traceGroup>
        <inkml:traceGroup>
          <inkml:annotationXML>
            <emma:emma xmlns:emma="http://www.w3.org/2003/04/emma" version="1.0">
              <emma:interpretation id="{415AB26E-1878-40A2-844A-DB5F3B5C6811}" emma:medium="tactile" emma:mode="ink">
                <msink:context xmlns:msink="http://schemas.microsoft.com/ink/2010/main" type="inkWord" rotatedBoundingBox="20791,10668 22747,10608 22760,11043 20804,11103"/>
              </emma:interpretation>
              <emma:one-of disjunction-type="recognition" id="oneOf30">
                <emma:interpretation id="interp150" emma:lang="tr-TR" emma:confidence="0">
                  <emma:literal>kullanır</emma:literal>
                </emma:interpretation>
                <emma:interpretation id="interp151" emma:lang="tr-TR" emma:confidence="0">
                  <emma:literal>kullar</emma:literal>
                </emma:interpretation>
                <emma:interpretation id="interp152" emma:lang="tr-TR" emma:confidence="0">
                  <emma:literal>kullanır.</emma:literal>
                </emma:interpretation>
                <emma:interpretation id="interp153" emma:lang="tr-TR" emma:confidence="0">
                  <emma:literal>killenir.</emma:literal>
                </emma:interpretation>
                <emma:interpretation id="interp154" emma:lang="tr-TR" emma:confidence="0">
                  <emma:literal>kullar.</emma:literal>
                </emma:interpretation>
              </emma:one-of>
            </emma:emma>
          </inkml:annotationXML>
          <inkml:trace contextRef="#ctx0" brushRef="#br1" timeOffset="323054.7001">18165 4740 176 0,'-4'-18'66'0,"4"22"-36"0,-4 7-18 0,4 0 19 16,-4 0-3-16,0 7 1 15,0 4-12 1,0 11-3-16,-4 0-8 15,-1 0-4-15,1-4-1 0,4-4-1 16,4-3 0-16,0-7-3 16,8-11 0-16,5-8-9 15,3-11-5-15,0-3 4 0,9-4 3 16,-4 4 6-16,-5 7 4 16,-4 4 3-16,-3 3 1 15,-18 26 17 1,-3 3-2-16,0 5-1 15,-1 3-12-15,1-1-6 16,4-2 0-16,4-8-1 16,4-8-2-16,4-6 0 15,4-8 2-15,9-8 2 0,7-6-2 16,1-1 0-16,-4 0 1 0,-1 4 2 16,-3 4-1-16,-5 3 2 15,-4 8 4-15,0 7 6 31,-4 4-5-31,1 3 0 16,-1 0-6-16,0-3-2 0,0 0-2 16,4-8 0-16,0-4 2 15,5-6 0-15,3-8-3 16,1-4 0-16,-1-3-1 16,5 3 3-16,-5 1 0 15,0 3 1-15,-3 0 2 16,-1 7 1-16,-4 4-4 15,1 7-1-15,-5 1-24 16,0 3-10-16,8-4-61 16,13-3-44-16,0-4 58 0</inkml:trace>
          <inkml:trace contextRef="#ctx0" brushRef="#br1" timeOffset="323280.4977">18762 4755 236 0,'-4'29'90'0,"4"-3"-48"0,-8 10-49 15,8-10 16-15,-5 3-6 16,1 4 3 0,-4 4-5-16,4-1-1 15,0-7 0-15,0-3-9 0,4-11-2 16,0-8-45-16,4-11-18 15,4-7-8-15</inkml:trace>
          <inkml:trace contextRef="#ctx0" brushRef="#br1" timeOffset="323439.4786">18955 4689 260 0,'-12'59'99'0,"-5"-37"-54"0,9 18-39 16,8-26 22-16,-12 19-17 15,12 0-4-15,-8 0-6 16,8 0-2-16,-9-4 1 16,13-7-36-16,1-4-15 0,-1-7-65 15</inkml:trace>
          <inkml:trace contextRef="#ctx0" brushRef="#br1" timeOffset="324006.1816">19058 4982 136 0,'-8'3'52'0,"12"1"-28"0,4 0-28 0,-8-4 8 0,8 0 11 15,1 0 7-15,-1 0-2 16,0-4-1-16,4 0-11 16,1-7-3-16,-1 0 1 0,0-11-1 0,9 4 2 15,-5-4 0-15,-3 0 3 16,-13 4 6-16,-4 0 2 15,-5 3 4-15,-3 4 3 16,-4 7-9-16,-5 8-2 16,5 7-8-16,-1 7-4 15,5 1-1-15,4 3-1 16,3-8-3-16,5 1 2 16,9-4-1-16,3-11-2 15,0 0 0-15,5 0 3 16,-1 7 0-16,5 0 1 0,-5 1 0 15,1 3 0-15,-5 0 0 16,-4 3 2 0,1 1-1-16,-5-4 2 0,0-4-2 15,0 0 2-15,-4-7-2 16,12-7-1-16,1-4-2 16,-1-3 1-16,0-8 1 15,5-4 0-15,-1-3 0 16,1 3 0-16,-5 4 0 15,4 8 0-15,-3 6 6 16,-1 5 6 0,-4 6-2-16,0 12 0 15,1 7-6-15,-5 0-1 16,0 0-1-16,0 0 1 16,0-4-7-16,0-3 1 15,5-1-41-15,-1-6-18 0,0-5-61 16</inkml:trace>
          <inkml:trace contextRef="#ctx0" brushRef="#br1" timeOffset="324271.8269">19650 4795 300 0,'-8'26'112'0,"8"-15"-60"0,0 25-54 0,0-17 20 16,0-1-16-16,0 0 0 15,0-3-15-15,0-1-5 16,0 1-56-16,0 0-26 16,0-4-4-16,4 0 2 15</inkml:trace>
          <inkml:trace contextRef="#ctx0" brushRef="#br1" timeOffset="324381.2121">19757 5004 176 0,'8'-11'66'15,"-3"7"-36"-15,-1-7-11 0,0 7 23 0,-4-7-3 16,0-11-1-16,0 4-17 16,4-4-7-16,-4 0-9 15,8 4-6-15,0 0-2 0,9-1-3 16,7 5 1-16,-3 3-50 16,0 3-23-16,3 5-26 15</inkml:trace>
          <inkml:trace contextRef="#ctx0" brushRef="#br1" timeOffset="324506.229">20029 4916 240 0,'0'0'90'0,"4"0"-48"0,0 0-49 0,-4 0 14 16,8-8-95-16,0-2-40 15,1-5 50-15,-5 0 27 16</inkml:trace>
        </inkml:traceGroup>
      </inkml:traceGroup>
    </inkml:traceGroup>
    <inkml:traceGroup>
      <inkml:annotationXML>
        <emma:emma xmlns:emma="http://www.w3.org/2003/04/emma" version="1.0">
          <emma:interpretation id="{7067F031-7191-46D3-89C0-84300273C374}" emma:medium="tactile" emma:mode="ink">
            <msink:context xmlns:msink="http://schemas.microsoft.com/ink/2010/main" type="paragraph" rotatedBoundingBox="10651,13947 21841,13467 21876,14301 10687,1478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062E141-C6E2-4772-86BC-BC206B555C5D}" emma:medium="tactile" emma:mode="ink">
              <msink:context xmlns:msink="http://schemas.microsoft.com/ink/2010/main" type="line" rotatedBoundingBox="10651,13947 21841,13467 21876,14301 10687,14780"/>
            </emma:interpretation>
          </emma:emma>
        </inkml:annotationXML>
        <inkml:traceGroup>
          <inkml:annotationXML>
            <emma:emma xmlns:emma="http://www.w3.org/2003/04/emma" version="1.0">
              <emma:interpretation id="{A6912CF9-1C88-4714-A8DE-A0661667B6FE}" emma:medium="tactile" emma:mode="ink">
                <msink:context xmlns:msink="http://schemas.microsoft.com/ink/2010/main" type="inkWord" rotatedBoundingBox="10651,13947 14970,13762 15006,14595 10687,14780">
                  <msink:destinationLink direction="with" ref="{1A113B73-AA50-49F7-B373-4F991E857ACF}"/>
                </msink:context>
              </emma:interpretation>
              <emma:one-of disjunction-type="recognition" id="oneOf31">
                <emma:interpretation id="interp155" emma:lang="tr-TR" emma:confidence="0">
                  <emma:literal>#BIRAKIT</emma:literal>
                </emma:interpretation>
                <emma:interpretation id="interp156" emma:lang="tr-TR" emma:confidence="0">
                  <emma:literal>#BIRAKTIRT</emma:literal>
                </emma:interpretation>
                <emma:interpretation id="interp157" emma:lang="tr-TR" emma:confidence="0">
                  <emma:literal>#BARABOY'A</emma:literal>
                </emma:interpretation>
                <emma:interpretation id="interp158" emma:lang="tr-TR" emma:confidence="0">
                  <emma:literal>#BARABOY'SA</emma:literal>
                </emma:interpretation>
                <emma:interpretation id="interp159" emma:lang="tr-TR" emma:confidence="0">
                  <emma:literal>*eresisin,</emma:literal>
                </emma:interpretation>
              </emma:one-of>
            </emma:emma>
          </inkml:annotationXML>
          <inkml:trace contextRef="#ctx0" brushRef="#br1" timeOffset="468478.8972">8002 8613 188 0,'-12'0'71'0,"12"0"-38"0,0 0-28 16,0 0 17-16,4 0-8 15,4 0 2-15,4 0-7 16,1-8-3-16,3 5-3 16,1-5-3-16,-1 5 1 0,-4-5-12 15,1 5-5-15,-1 3-43 16,-4 0-58-16,-8 0 24 16</inkml:trace>
          <inkml:trace contextRef="#ctx0" brushRef="#br1" timeOffset="468635.1664">8068 8715 220 0,'0'0'82'0,"4"4"-44"0,8 0-44 0,-3-4 12 16,3 0-9-16,8 0 2 15,9-4-63-15,4-3-27 16,4-12 17-16,-4-10 10 15</inkml:trace>
          <inkml:trace contextRef="#ctx0" brushRef="#br1" timeOffset="478189.3169">8841 8143 180 0,'-4'-4'68'0,"4"8"-36"0,0 10-9 0,0-3 24 0,0 8-15 16,4 10-6-16,0 8-11 15,-4 3-2-15,4 1-8 16,0-1-5-16,5-3-1 0,-1-1-1 15,-4-10-2-15,0 4-50 16,-8-5-22 0,8-6-51-1,4-19 25-15</inkml:trace>
          <inkml:trace contextRef="#ctx0" brushRef="#br1" timeOffset="478751.8524">8903 8179 140 0,'-13'-3'55'0,"13"-1"-30"0,-4 4-29 16,-4 0 43-16,4 0-3 15,0-4-11-15,0 1-5 16,0-1-12-16,8 0-5 0,0 1 0 15,0-1 2-15,0 0 4 16,-4 1 2-16,0 3 1 16,0 0-6-16,4 0-2 15,0-4 2-15,0 0 1 16,5-3-3-16,3 0-3 0,5-4 0 16,3 0-1-16,5 3 0 15,-1 5 0-15,-3 3 2 16,-5 3 1-1,-3 8 5-15,-1 8 5 0,-12 6-1 16,-12 5 3-16,-5 14-6 16,-3 0-1-16,-1-4-2 15,5-3 1-15,3-8-6 16,5-3-1-16,4 0-2 16,8-8-2-16,9-3 3 15,3-1 0-15,5-3 1 16,-1 1 2-16,-3-1-3 15,3 0 0-15,-12 11 10 16,-12 3-1-16,-12 1 3 16,-5 3-6-16,-3 1-1 15,-1-5-7-15,0-3 0 16,5-7-32-16,11-11-14 16,9-8-81-1,17-25-40-15,3-1 86 16</inkml:trace>
          <inkml:trace contextRef="#ctx0" brushRef="#br1" timeOffset="483466.9499">9429 8179 264 0,'-49'37'99'0,"24"7"-54"0,-8 26-33 15,21-33 24-15,-9 14-17 16,1 0-5-16,8 1-9 15,12-1-4-15,4 1 0 16,8-8-4-16,4-8 0 0,5-6-25 16,4-12-9-16,8-7-45 15,8-7-18-15,0-8 7 16</inkml:trace>
          <inkml:trace contextRef="#ctx0" brushRef="#br1" timeOffset="483182.4313">9614 8341 220 0,'-12'22'82'0,"8"-11"-44"0,4 7-38 0,0-7 16 16,0 11-5-16,0 0 1 16,-4 0 5-16,0 8 1 15,0 3-9-15,-1-7-5 0,5-8-1 16,0-22 11-1,0-7-7-15,5-11-1 0,3-7-4 16,0-23-2-16,4-6 1 16,5-1-1-16,3 8-3 15,1 3 2-15,0 11 1 16,3 8 0-16,-3 7 2 16,-5 7 1-16,-3 8 3 15,-1 10 1-15,-12 12-3 16,-4 7-1-16,-4 11 1 15,-9 15 2-15,-3 3-3 16,-1 1-2 0,0-8-3-16,5 3 1 0,4-14 1 15,8-14 2-15,4-8-3 16,8-4 0-16,8 1 3 16,1-1 3-16,7 0 0 15,9 1 0-15,0 3-3 16,-4 0-2-16,-4 0 3 15,-5 0 0-15,-3 0-37 0,-5-4-14 16,-4 4-84 0</inkml:trace>
          <inkml:trace contextRef="#ctx0" brushRef="#br1" timeOffset="483801.6416">9935 8066 252 0,'13'0'93'0,"3"11"-50"0,9 7-39 16,-17-7 21-16,4 7-5 15,-4 8 3-15,1 7-2 16,-5 11-1-16,-4 0-10 15,-4 11-4-15,0 4-2 0,-5 11-2 0,1-8-2 16,-4-3-19-16,-1-11-10 16,5-12-21-16,8-21-96 31</inkml:trace>
          <inkml:trace contextRef="#ctx0" brushRef="#br1" timeOffset="483910.3281">10314 8451 228 0,'8'0'85'0,"4"0"-46"0,9 4-37 0,-5-4 17 0,9-4-12 16,4 0-4-16,-5 1-2 16,1-1-1-16,-4 4 0 15,-5 0-20-15,-4 0-7 0,1 0-72 16</inkml:trace>
          <inkml:trace contextRef="#ctx0" brushRef="#br1" timeOffset="484066.2682">10462 8341 288 0,'-25'29'107'0,"21"-10"-58"0,4 14-55 0,0-15 19 16,0 0-12-16,0 4-1 15,0 4-7-15,4 4 0 16,0-1 3-16,4-3-57 0,5-1-24 16,3-3-17-1</inkml:trace>
          <inkml:trace contextRef="#ctx0" brushRef="#br1" timeOffset="484269.4118">10881 8154 304 0,'-16'36'112'0,"16"-10"-60"0,0 7-61 16,0-3 20-16,0-1-10 16,0 4 2-16,-4 0-4 15,0 0 0-15,-1 4 1 16,5-12-31-16,0-6-12 0,5-4-77 15</inkml:trace>
          <inkml:trace contextRef="#ctx0" brushRef="#br1" timeOffset="484809.0238">10861 8099 228 0,'-4'-11'85'0,"8"3"-46"0,4-3-35 0,0 8 19 16,9-5-11-16,3-6-2 15,1-8-5-15,7 3-2 16,5 8-1-16,-4 4 5 0,-4 11 3 16,-9 7 6-16,-12 7 4 0,-4 8-1 15,-12 3-2-15,-4 4-7 16,-1 0-2-16,5-4-4 16,4 1-1-16,3-5-3 15,5-2-1-15,13 2-1 16,7-6-2-1,1-1-2-15,0-3-1 0,-5-4 6 16,-4 0 2-16,-8 3 1 0,-20 5 1 16,-5 6 4-16,-7 5 6 15,-9-1-3-15,0 4 2 16,4-7-7-16,8-4-3 16,4-7-15-16,13-4-6 0,8-15-41 15,13-3-16-15,7-4-51 16</inkml:trace>
          <inkml:trace contextRef="#ctx0" brushRef="#br1" timeOffset="485418.4629">11449 7845 316 0,'-25'11'118'0,"17"8"-64"0,-17 36-52 0,17-26 25 16,-8 15-3-16,3 11 3 15,1 15-8-15,0 0-1 16,3-4-11-16,5-4-9 0,4-7-1 16,8-3-10-16,9-16-2 15,3-13-27-15,1-12-13 16,0-11-53-1,3-4-60-15,1-7 49 16</inkml:trace>
          <inkml:trace contextRef="#ctx0" brushRef="#br1" timeOffset="485184.0608">11568 7985 340 0,'-16'-8'126'0,"7"-10"-68"0,-3 7-57 0,8 11 25 15,0 7-16-15,0 1-3 16,4 10-4-1,0 4-3-15,4 0-2 0,4 4 1 16,0 0 1-16,1 3 0 16,-1-3-3-16,-4 3 2 15,-4-3 3-15,-4-1 1 16,-4-3 1-16,-5-3 2 0,1-4-1 16,-5-4 2-1,1-11-6-15,-1-4-1 0,5 0-18 16,-8 1-8-16,3-1-30 15,5-3-13-15,4-1-62 16,12-3-31 0,4 0 83-16</inkml:trace>
          <inkml:trace contextRef="#ctx0" brushRef="#br1" timeOffset="485637.2618">11790 7933 272 0,'4'8'101'0,"9"14"-54"0,-1 7-33 15,-8-14 28-15,0 3-10 16,-4 8-1-16,0 3-13 16,-4 4-4-16,-4 4-8 15,0 0-4-15,-5 10 1 0,-7 1-29 16,-5 0-9-16,0-8-29 16,9-7-13-16,4-7-38 15,12-15-25 1,16-11 65-16</inkml:trace>
          <inkml:trace contextRef="#ctx0" brushRef="#br1" timeOffset="485840.3818">12103 8234 276 0,'12'0'104'0,"9"4"-56"0,12-8-56 0,-21 4 16 15,4 0-6-15,1-3 1 16,3 3-1-16,1-4-2 16,-5 0 1-16,-3 1-28 0,-5-1-11 15,0 0-74 1</inkml:trace>
          <inkml:trace contextRef="#ctx0" brushRef="#br1" timeOffset="485996.6503">12202 8106 304 0,'-17'26'115'0,"13"-1"-62"0,-8 16-46 16,7-23 26-16,1 19-19 15,0 0-5-15,0 3-5 16,0 4-4-16,0 7 1 16,0 1-48-16,0-8-18 0,8-4-71 15</inkml:trace>
        </inkml:traceGroup>
        <inkml:traceGroup>
          <inkml:annotationXML>
            <emma:emma xmlns:emma="http://www.w3.org/2003/04/emma" version="1.0">
              <emma:interpretation id="{BB2140B6-13C9-4B28-B74D-00FB85364782}" emma:medium="tactile" emma:mode="ink">
                <msink:context xmlns:msink="http://schemas.microsoft.com/ink/2010/main" type="inkWord" rotatedBoundingBox="15371,13795 17735,13694 17763,14345 15399,14447">
                  <msink:destinationLink direction="with" ref="{1A113B73-AA50-49F7-B373-4F991E857ACF}"/>
                </msink:context>
              </emma:interpretation>
              <emma:one-of disjunction-type="recognition" id="oneOf32">
                <emma:interpretation id="interp160" emma:lang="tr-TR" emma:confidence="0">
                  <emma:literal>But it</emma:literal>
                </emma:interpretation>
                <emma:interpretation id="interp161" emma:lang="tr-TR" emma:confidence="0">
                  <emma:literal>Bert</emma:literal>
                </emma:interpretation>
                <emma:interpretation id="interp162" emma:lang="tr-TR" emma:confidence="0">
                  <emma:literal>But</emma:literal>
                </emma:interpretation>
                <emma:interpretation id="interp163" emma:lang="tr-TR" emma:confidence="0">
                  <emma:literal>Bit</emma:literal>
                </emma:interpretation>
                <emma:interpretation id="interp164" emma:lang="tr-TR" emma:confidence="0">
                  <emma:literal>Brizi</emma:literal>
                </emma:interpretation>
              </emma:one-of>
            </emma:emma>
          </inkml:annotationXML>
          <inkml:trace contextRef="#ctx0" brushRef="#br1" timeOffset="486246.6752">12790 7944 296 0,'-21'37'112'0,"21"-4"-60"0,-4 8-56 0,0-19 21 16,0 11-4-16,-4 0 4 16,-1 14-9-16,1 1-2 15,0 0-4-15,0-4-6 0,4-7 0 16,-1-8-53-16,10-14-108 31</inkml:trace>
          <inkml:trace contextRef="#ctx0" brushRef="#br1" timeOffset="486668.6009">12716 7981 256 0,'-4'-4'96'0,"8"-21"-52"0,12 6-47 15,-4 12 19-15,5-4-8 16,3 0 3-16,1 0-4 16,0 4 1-16,7-1-5 15,-3 8 3-15,0 8 0 0,-1 6 4 16,-15 8 4-16,-5 8-6 0,-12 7 0 16,-5 3-2-16,1-3 1 15,4-1-4-15,3-3-2 16,5-7-3-16,13-4-1 15,7-4-7-15,5-3-4 16,0-4-1-16,-1 0 1 16,-7-3 8-16,-1-1 3 15,-7 8 9-15,-9 3 6 16,-5 4 7-16,-19 4 3 16,-9 3-5-16,0 0-2 15,0 4-9-15,4-11-2 16,9-3-11-16,3-8-3 0,13-8-35 15,8-6-15-15,9-5-73 16</inkml:trace>
          <inkml:trace contextRef="#ctx0" brushRef="#br1" timeOffset="487434.3044">13296 7849 296 0,'-13'11'112'0,"-3"4"-60"0,-21 40-45 0,29-26 26 16,-5 15-10-16,1 8 1 15,0 10-13-15,3 0-4 16,5 1-5-16,4-8-2 0,4-4 3 0,13-10-22 15,7-8-9-15,1-15-61 16,8-11-25-16,0-7-5 16</inkml:trace>
          <inkml:trace contextRef="#ctx0" brushRef="#br1" timeOffset="487074.8929">13320 8066 296 0,'-12'0'112'0,"12"0"-60"0,8-4-50 0,0 4 23 16,9-4-11-16,12 1 0 0,8-12-8 15,16-3-4-15,1-1-1 16,-1 1-1-16,-8 3 0 0,-8 0-60 16,-4 8-24-16,-8 3-44 15</inkml:trace>
          <inkml:trace contextRef="#ctx0" brushRef="#br1" timeOffset="486902.9969">13489 7981 296 0,'0'52'112'0,"0"-34"-60"0,0 19-47 0,0-15 22 15,-4 3-15-15,0 5-2 16,0 3-6-16,-1 7-1 16,1-3-1-16,-4-8-4 0,0-3 1 15,0-4-52-15,-1-11-22 16,1-4-52-1</inkml:trace>
          <inkml:trace contextRef="#ctx0" brushRef="#br1" timeOffset="487668.7092">13814 7794 188 0,'20'7'71'0,"5"8"-38"0,8 14-3 0,-21-10 28 16,-3 17 4-16,-5 1 5 16,0 7-22-16,-4 4-7 15,-8 0-22-15,-9 3-10 0,-3 4-4 16,-5 0-51-16,-4 0-21 15,0-7-84 1</inkml:trace>
          <inkml:trace contextRef="#ctx0" brushRef="#br1" timeOffset="578093.3541">14151 8227 244 0,'0'-11'90'0,"25"11"-48"0,16-7-49 16,-25 3 14-16,1 0-7 0,3-3 2 15,5 0-1-15,0-1-1 16,-1 1 1-16,1 0-4 0,4 3 2 16,-4-3-10-16,-1 3-3 15,-7-3-44 1,7-1-61-16,-15 1 21 16</inkml:trace>
          <inkml:trace contextRef="#ctx0" brushRef="#br1" timeOffset="578249.6192">14349 8044 268 0,'-21'0'101'0,"13"7"-54"0,8 11-42 0,0-3 24 15,0 3-9-15,0 4 0 16,0 4-11-16,4 3-5 0,0 1-3 16,4 3-4-16,0 0 2 0,1-4-52 15,-1-3-22-15,0-8-48 16</inkml:trace>
          <inkml:trace contextRef="#ctx0" brushRef="#br1" timeOffset="578796.58">14743 8407 296 0,'-4'0'110'0,"8"-4"-60"0,9 1-43 15,-5 3 26-15,8 0-21 16,9-4-6-16,4 0-4 15,8 1-2-15,0-12 0 16,8 4-40-16,13-11-15 0,3-4-77 16</inkml:trace>
          <inkml:trace contextRef="#ctx0" brushRef="#br1" timeOffset="578640.3183">14859 8088 256 0,'-25'-8'96'0,"29"5"-52"0,-4-8-45 0,4 7 18 16,8-11-12-16,1-3-1 15,-1-4 0-15,0-4 0 16,5-3-2-16,-1-1 1 0,-3 1 2 15,-1 7 2-15,-8 7 1 16,0 4 9-16,-4 11 4 16,0 11-3-16,-4 8 2 15,0 10-11-15,0 4-5 16,0 4-1-16,0 3 0 16,0 1-4-16,-1-1 1 0,1 4-27 15,0-4-9-15,0 1-28 16,0-8-10-16,0-4-40 15</inkml:trace>
        </inkml:traceGroup>
        <inkml:traceGroup>
          <inkml:annotationXML>
            <emma:emma xmlns:emma="http://www.w3.org/2003/04/emma" version="1.0">
              <emma:interpretation id="{5779772C-49CA-4B35-8C82-988074A9D256}" emma:medium="tactile" emma:mode="ink">
                <msink:context xmlns:msink="http://schemas.microsoft.com/ink/2010/main" type="inkWord" rotatedBoundingBox="18811,13738 19653,13702 19678,14296 18836,14332"/>
              </emma:interpretation>
              <emma:one-of disjunction-type="recognition" id="oneOf33">
                <emma:interpretation id="interp165" emma:lang="tr-TR" emma:confidence="0">
                  <emma:literal>her</emma:literal>
                </emma:interpretation>
                <emma:interpretation id="interp166" emma:lang="tr-TR" emma:confidence="0">
                  <emma:literal>ker</emma:literal>
                </emma:interpretation>
                <emma:interpretation id="interp167" emma:lang="tr-TR" emma:confidence="0">
                  <emma:literal>bor</emma:literal>
                </emma:interpretation>
                <emma:interpretation id="interp168" emma:lang="tr-TR" emma:confidence="0">
                  <emma:literal>bir</emma:literal>
                </emma:interpretation>
                <emma:interpretation id="interp169" emma:lang="tr-TR" emma:confidence="0">
                  <emma:literal>bur</emma:literal>
                </emma:interpretation>
              </emma:one-of>
            </emma:emma>
          </inkml:annotationXML>
          <inkml:trace contextRef="#ctx0" brushRef="#br1" timeOffset="579312.2339">16183 7790 268 0,'-8'-7'101'0,"12"18"-54"0,0 11-55 16,0-4 16-16,-4 4 7 16,-4 8 10-16,0 3 0 15,-4 7 3-15,-5 4-16 16,1 4-7-16,4-4-1 0,8-7-1 15,4-12 1-15,4-10-5 0,9-11-1 16,3-15-10-16,5-8-3 16,-1-3 3-16,5 4 3 15,-4 3 5-15,-5 8 2 16,-3 7 15-16,-5 11 6 16,-12 7-9-16,-4 8-3 15,0 7-5-15,0 7-2 16,0-3-15-16,4 0-5 15,0-4-25-15,4-7-12 16,8-8-53 0,1-11-35-16,3-7 62 15</inkml:trace>
          <inkml:trace contextRef="#ctx0" brushRef="#br1" timeOffset="579767.6262">16565 8216 236 0,'5'-7'88'0,"7"-1"-48"0,8-6-49 15,-7 6 14-15,-1-3-5 16,9-7 2-16,-1 0 5 16,5-4 6-16,-9-4-7 15,-3 0 6-15,-13 4 1 0,-8 11 13 16,-9 4 6-16,-8 14-8 15,-7 8-4-15,-1 7-9 16,4 7-3-16,4 4-4 16,9 0-3-16,3 0-3 15,9-3-1-15,8-8 2 16,9-4 0-16,3-14-4 0,5-4 1 16,3-4 2-16,5 1 3 0,8-1-2 15,-12 4 0-15,-5 0 1 16,-3 4 0-16,-5-1 0 15,1 1 2-15,-5 0 1 16,-8-4 3-16,-4-4 3 16,0-3 2-1,-1-8 1-15,1-7 0 16,13-8-6-16,3-3-4 16,4-11-10-16,5 4-3 0,4 3-12 15,3 4-3-15,9 4-28 16,5 7-13-16,-1 3-59 15</inkml:trace>
        </inkml:traceGroup>
        <inkml:traceGroup>
          <inkml:annotationXML>
            <emma:emma xmlns:emma="http://www.w3.org/2003/04/emma" version="1.0">
              <emma:interpretation id="{6DB7DCCB-9F81-4421-A8FC-181691A7D7B2}" emma:medium="tactile" emma:mode="ink">
                <msink:context xmlns:msink="http://schemas.microsoft.com/ink/2010/main" type="inkWord" rotatedBoundingBox="20221,13823 21853,13753 21866,14046 20233,14115"/>
              </emma:interpretation>
              <emma:one-of disjunction-type="recognition" id="oneOf34">
                <emma:interpretation id="interp170" emma:lang="tr-TR" emma:confidence="0">
                  <emma:literal>zaman</emma:literal>
                </emma:interpretation>
                <emma:interpretation id="interp171" emma:lang="tr-TR" emma:confidence="0">
                  <emma:literal>zuma</emma:literal>
                </emma:interpretation>
                <emma:interpretation id="interp172" emma:lang="tr-TR" emma:confidence="0">
                  <emma:literal>Zaman</emma:literal>
                </emma:interpretation>
                <emma:interpretation id="interp173" emma:lang="tr-TR" emma:confidence="0">
                  <emma:literal>zuma,</emma:literal>
                </emma:interpretation>
                <emma:interpretation id="interp174" emma:lang="tr-TR" emma:confidence="0">
                  <emma:literal>teman</emma:literal>
                </emma:interpretation>
              </emma:one-of>
            </emma:emma>
          </inkml:annotationXML>
          <inkml:trace contextRef="#ctx0" brushRef="#br1" timeOffset="580907.2039">18042 8073 200 0,'-4'-8'74'0,"8"5"-40"0,0-1-38 15,0 4 13-15,0-4-10 16,5-7-1-16,-1-3 3 0,0-1 3 16,0 0-1-16,1-3-4 15,-5-1 0-15,-4 1 12 16,-4 3 5-16,-5 4 18 0,-3 4 8 15,-17 7-8-15,0 7-3 16,1 8-14-16,-1 7-3 16,8 0-8-16,5 0-4 15,3-3-1-15,9-5-1 16,4-3 0-16,9 0 0 16,3-3-9-16,8-5-2 15,-3 1 6-15,3 0 2 16,-3-1 0-16,-1 5 0 0,-3-5 2 31,-1 5 2-31,-4-5 0 16,1 1-1-16,-9-4 1 15,4 4-1-15,-4-4-33 16,8 0-15-16,0-4-58 16,4 0-44-16,1 1 59 15</inkml:trace>
          <inkml:trace contextRef="#ctx0" brushRef="#br1" timeOffset="581098.7429">18174 8084 260 0,'0'0'96'0,"0"0"-52"0,0 0-27 0,0 0 25 15,0 0-20-15,0-4-5 16,4-3-12-16,4-8-4 16,0-7-1-16,9 0 0 0,3 0 2 15,1 0-3-15,-1 3 0 16,-3 8-1-16,-1 4 0 0,-3 3 4 15,-1 8 1 1,-4 7 3-16,0 7 3 0,-3-3-4 16,3 0-3-1,0-4-1-15,0-4 1 0,9-10-1 16,3-12-1-16,5-3-10 16,4-5-4-16,-5 1 7 15,5 4 3-15,-8 3 4 16,3 8-3-16,-3 7 2 15,-13 7 1-15,0 4 2 16,-3 8-1-16,-1 3-1 16,-4 0-28-16,0-4-14 15,0 1-55 1,12-5-57-16,-4-10 53 16</inkml:trace>
          <inkml:trace contextRef="#ctx0" brushRef="#br1" timeOffset="581714.1256">18762 8029 148 0,'4'-22'55'0,"4"22"-30"0,5-8-23 15,-5 1 14-15,0-4 1 16,0 0 4-16,5-8-2 15,7-3-2-15,-3 0-9 16,3 0 4-16,-12 4 1 0,-4 0 9 16,-12 3 6-16,0 4-2 15,-13 15-1-15,-11 3-2 0,3 11 0 16,0 1-11-16,0 6-2 16,4-3-8-1,9 4-2-15,4-8 0 0,16-3-7 16,8-7-3-1,5-12-5-15,3-3-2 16,5-1 5-16,4 1 3 16,-5 3 5-16,9 0 2 15,-12 1-1-15,-5 3 2 16,-3 11 12-16,-9 7 7 16,-4-3-3-16,0 0 2 15,0-4-8-15,0 0-1 16,4-4-6-16,8-3 0 15,0-12 1 1,1-10-1-16,3-4-2 0,1-4-2 16,3 0 1-16,1 1 1 15,-5 6 2-15,1 1 1 16,-5 7 1-16,-4 7 2 16,-4 8 1-16,-4 7 1 15,0 4 2-15,-4 14-1 0,0-3 2 16,0 0-4-16,4-1-2 15,4-3-7-15,4-3-1 16,5-5-17-16,3-3-4 16,1-3-61-16,7-5-24 15,9-10-19 1</inkml:trace>
          <inkml:trace contextRef="#ctx0" brushRef="#br1" timeOffset="580184.8058">17553 7965 288 0,'-17'-33'107'0,"21"26"-58"0,4-8-59 16,1 8 14-1,7-4-5-15,1 0 0 0,7 4-2 16,-3-1 2-16,-1 8 1 16,-3 4 2-16,-5 7 3 0,-4 11 4 15,-8 15 5-15,-8-1-4 16,0 5 2-16,0-5-7 16,4-3-3-16,0-3-4 15,16-8-3-15,4-7-2 16,5-12-29-16,8-6-12 15,4-5-39 1,-9-3-50-16,-3 4 40 16</inkml:trace>
          <inkml:trace contextRef="#ctx0" brushRef="#br1" timeOffset="580337.5858">17647 8035 272 0,'-45'-26'101'0,"61"41"-54"0,-3-8-57 15,-9-3 14-15,8 0-5 32,1-1 2-32,3 1-11 0,0 0-6 15,5-1 9-15,4 1-30 16,8-4-10-16,-5 4-47 0</inkml:trace>
        </inkml:traceGroup>
      </inkml:traceGroup>
    </inkml:traceGroup>
    <inkml:traceGroup>
      <inkml:annotationXML>
        <emma:emma xmlns:emma="http://www.w3.org/2003/04/emma" version="1.0">
          <emma:interpretation id="{2D502A65-E67A-4E00-89C3-4399440959D1}" emma:medium="tactile" emma:mode="ink">
            <msink:context xmlns:msink="http://schemas.microsoft.com/ink/2010/main" type="paragraph" rotatedBoundingBox="12972,15367 19800,14704 19974,16492 13146,1715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BE17E10-F31F-4AEC-A6B4-A88AD69D8061}" emma:medium="tactile" emma:mode="ink">
              <msink:context xmlns:msink="http://schemas.microsoft.com/ink/2010/main" type="line" rotatedBoundingBox="12972,15367 19800,14704 19974,16492 13146,17156"/>
            </emma:interpretation>
          </emma:emma>
        </inkml:annotationXML>
        <inkml:traceGroup>
          <inkml:annotationXML>
            <emma:emma xmlns:emma="http://www.w3.org/2003/04/emma" version="1.0">
              <emma:interpretation id="{016CDE09-B87A-45EB-A66F-C941AF6DAC1A}" emma:medium="tactile" emma:mode="ink">
                <msink:context xmlns:msink="http://schemas.microsoft.com/ink/2010/main" type="inkWord" rotatedBoundingBox="13081,16489 13325,16466 13390,17132 13146,17156"/>
              </emma:interpretation>
              <emma:one-of disjunction-type="recognition" id="oneOf35">
                <emma:interpretation id="interp175" emma:lang="tr-TR" emma:confidence="0">
                  <emma:literal>?</emma:literal>
                </emma:interpretation>
                <emma:interpretation id="interp176" emma:lang="tr-TR" emma:confidence="0">
                  <emma:literal>7</emma:literal>
                </emma:interpretation>
                <emma:interpretation id="interp177" emma:lang="tr-TR" emma:confidence="0">
                  <emma:literal>!</emma:literal>
                </emma:interpretation>
                <emma:interpretation id="interp178" emma:lang="tr-TR" emma:confidence="0">
                  <emma:literal>:</emma:literal>
                </emma:interpretation>
                <emma:interpretation id="interp179" emma:lang="tr-TR" emma:confidence="0">
                  <emma:literal>F</emma:literal>
                </emma:interpretation>
              </emma:one-of>
            </emma:emma>
          </inkml:annotationXML>
          <inkml:trace contextRef="#ctx0" brushRef="#br2" timeOffset="639096.4261">10400 10601 184 0,'29'-40'71'0,"4"25"-38"0,4 1-32 0,-21 10 16 16,5 0 6-16,-1 1 8 15,1 3-3-15,-1 3-2 16,5 8-14-16,-13 4 1 0,-3 7 1 15,-9 3-1-15,0 8 0 16,-9 18-7-16,-3-3-2 16,0-4-4-16,4-4-1 15,-1-3-28-15,1-5-13 0,4 1-84 16</inkml:trace>
          <inkml:trace contextRef="#ctx0" brushRef="#br2" timeOffset="639330.8282">10614 11171 260 0,'-21'-7'99'0,"30"3"-54"0,3-3-75 16,-4 7 8-16,0 0 16 15,1-4 11-15,-1 1 6 16,0-1 2-16,-4-3-7 15,0 7 5-15,-4 0 2 0,-4 0 2 16,-4 0 4-16,-4 11-9 0,-1-4-3 16,1 4-44-16,4 4-20 15,-1-4-57 1</inkml:trace>
        </inkml:traceGroup>
        <inkml:traceGroup>
          <inkml:annotationXML>
            <emma:emma xmlns:emma="http://www.w3.org/2003/04/emma" version="1.0">
              <emma:interpretation id="{D35EB8E4-E23C-4463-B0E0-ECA97B4346DA}" emma:medium="tactile" emma:mode="ink">
                <msink:context xmlns:msink="http://schemas.microsoft.com/ink/2010/main" type="inkWord" rotatedBoundingBox="15321,15920 17061,15750 17113,16286 15373,16455"/>
              </emma:interpretation>
              <emma:one-of disjunction-type="recognition" id="oneOf36">
                <emma:interpretation id="interp180" emma:lang="tr-TR" emma:confidence="0">
                  <emma:literal>Baler,</emma:literal>
                </emma:interpretation>
                <emma:interpretation id="interp181" emma:lang="tr-TR" emma:confidence="0">
                  <emma:literal>Biler,</emma:literal>
                </emma:interpretation>
                <emma:interpretation id="interp182" emma:lang="tr-TR" emma:confidence="0">
                  <emma:literal>Beler,</emma:literal>
                </emma:interpretation>
                <emma:interpretation id="interp183" emma:lang="tr-TR" emma:confidence="0">
                  <emma:literal>Balen,</emma:literal>
                </emma:interpretation>
                <emma:interpretation id="interp184" emma:lang="tr-TR" emma:confidence="0">
                  <emma:literal>Bilen,</emma:literal>
                </emma:interpretation>
              </emma:one-of>
            </emma:emma>
          </inkml:annotationXML>
          <inkml:trace contextRef="#ctx0" brushRef="#br1" timeOffset="597177.147">12637 10004 120 0,'17'-18'46'0,"-9"11"-24"0,9-4-24 16,-5 7 9-16,4 0-1 15,5 4 3-15,0 0-4 16,-1 4-1-16,-3 3-2 0,-5 4-2 16,0 4 1-16,-4 3 1 0,-3 1 1 31,-5-1-1-31,0 4-2 16,0 11-2-16,4-4 1 15,4-3 1-15,0-1 0 16,4-3 0-16,5-3 2 15,3 6-1-15,-3-6-1 0,-5-1 1 16,-3-3 1-16,-9-5 12 16,-5 5 6-16,-7-8-8 15,-9 1-4-15,-3 3-3 0,-1-8-1 16,5-3-29-16,3 0-12 16,9-3-37-1</inkml:trace>
          <inkml:trace contextRef="#ctx0" brushRef="#br1" timeOffset="597676.3764">13283 10067 128 0,'0'-8'49'0,"4"12"-26"0,5 7-18 15,-5-4 11-15,0 12 2 16,0 6 3-16,-4 1 2 16,0-4 1-16,0 0-13 15,0 0 0-15,-4-4 2 0,4 0-9 16,-4-3-2-16,4-8 0 16,0-7 3-16,4-18-2 15,4-15 0-15,4-7-3 16,9-1-1-16,4 1 1 15,8 7 2-15,-5 4-3 16,-3 7-2-16,4 7-1 16,-13 4 3-16,1 8-2 15,-9 3 1-15,-4 3 2 16,-4 5 2-16,-8 6-1 0,-5 5 2 16,-7 10-4-1,-1 11-2-15,1 0 2 16,7-3 0-16,5-8 1 15,8-3 0-15,13-8 2 0,3-3 1 16,5-8-4-16,3-3-1 16,1-4-17-16,0 0-7 15,-5-4-36 1</inkml:trace>
          <inkml:trace contextRef="#ctx0" brushRef="#br1" timeOffset="598035.7938">13760 9949 208 0,'25'4'77'0,"-4"7"-42"0,-1 11-37 0,-7-7 17 16,-1 3-11-16,-4 11-2 0,-4 8 1 15,-4-1 2-15,-8 5-2 16,-8-1-4-16,-5 0 0 0,-4-3-45 15,-4-1-20 1,9-10-17-16</inkml:trace>
          <inkml:trace contextRef="#ctx0" brushRef="#br1" timeOffset="598379.5806">14242 10129 124 0,'32'-26'46'0,"-15"26"-24"0,8-3-24 0,-13 3 11 16,4 0-6-16,5-4-2 15,0 0-5-15,-5 4-53 16</inkml:trace>
          <inkml:trace contextRef="#ctx0" brushRef="#br1" timeOffset="598551.4828">14303 10056 196 0,'-8'7'74'0,"12"4"-40"0,0 11-38 16,0 3 13-16,1-3-7 15,3 8 1-15,0-1-53 16,0-3-23-16,0 3 1 16,1-7 3-16</inkml:trace>
          <inkml:trace contextRef="#ctx0" brushRef="#br1" timeOffset="596570.1592">12662 9990 132 0,'-4'7'52'0,"8"8"-28"0,0 10-24 15,0-10 13-15,5 7-9 16,-1 15 0-16,0-5-2 15,4 1-2-15,1-3 1 16,-1-8 1-16,-4 3 3 0,1-3-31 16,-1-7-51-1,-4-4 2-15</inkml:trace>
        </inkml:traceGroup>
        <inkml:traceGroup>
          <inkml:annotationXML>
            <emma:emma xmlns:emma="http://www.w3.org/2003/04/emma" version="1.0">
              <emma:interpretation id="{32D7D57F-A971-46BD-833F-83E7CA86FAB1}" emma:medium="tactile" emma:mode="ink">
                <msink:context xmlns:msink="http://schemas.microsoft.com/ink/2010/main" type="inkWord" rotatedBoundingBox="17081,15993 17119,16218 16957,16246 16919,16021"/>
              </emma:interpretation>
              <emma:one-of disjunction-type="recognition" id="oneOf37">
                <emma:interpretation id="interp185" emma:lang="tr-TR" emma:confidence="0">
                  <emma:literal>T</emma:literal>
                </emma:interpretation>
                <emma:interpretation id="interp186" emma:lang="tr-TR" emma:confidence="0">
                  <emma:literal>t</emma:literal>
                </emma:interpretation>
                <emma:interpretation id="interp187" emma:lang="tr-TR" emma:confidence="0">
                  <emma:literal>+</emma:literal>
                </emma:interpretation>
                <emma:interpretation id="interp188" emma:lang="tr-TR" emma:confidence="0">
                  <emma:literal>5</emma:literal>
                </emma:interpretation>
                <emma:interpretation id="interp189" emma:lang="tr-TR" emma:confidence="0">
                  <emma:literal>7</emma:literal>
                </emma:interpretation>
              </emma:one-of>
            </emma:emma>
          </inkml:annotationXML>
          <inkml:trace contextRef="#ctx0" brushRef="#br1" timeOffset="599176.5379">14776 9887 128 0,'0'-11'49'0,"13"-3"-26"0,15 6-29 0,-7 8 8 16,0-3-2-1,-1-1 0-15,1 8 6 0,-1-1 4 16,1 8-5-16,-9 4-1 15,0 3-2-15,-7 8 1 16,-1-1-2-16,0 1-1 0,0 0 3 16,4-4-4-16,5 7 0 15,-1-7 1-15,8 15 0 16,1-12 2-16,4 1 1 16,-5-4-1-16,-7-4-2 15,-9-3 9-15,-13-4 4 16,-3 7-2-16,-8 0 1 0,-5-3-7 15,-4 0-3-15,4-1-30 16,9-3-11-16,4 0-32 16</inkml:trace>
          <inkml:trace contextRef="#ctx0" brushRef="#br1" timeOffset="597832.6435">13094 9964 168 0,'-29'22'63'0,"25"7"-34"0,0 19-32 16,4-11 13-16,4 6-9 15,4 5-1-15,5 0 2 16,3-1 1-16,5 1-1 16,3-12-19-16,5-3-9 0,0-11-41 15,0-3-22 1,0-16 44-16</inkml:trace>
        </inkml:traceGroup>
        <inkml:traceGroup>
          <inkml:annotationXML>
            <emma:emma xmlns:emma="http://www.w3.org/2003/04/emma" version="1.0">
              <emma:interpretation id="{F2010C10-B40F-4444-A87A-79CC425B10BD}" emma:medium="tactile" emma:mode="ink">
                <msink:context xmlns:msink="http://schemas.microsoft.com/ink/2010/main" type="inkWord" rotatedBoundingBox="17443,15629 19867,15393 19941,16149 17516,16384"/>
              </emma:interpretation>
              <emma:one-of disjunction-type="recognition" id="oneOf38">
                <emma:interpretation id="interp190" emma:lang="tr-TR" emma:confidence="0">
                  <emma:literal>açılası</emma:literal>
                </emma:interpretation>
                <emma:interpretation id="interp191" emma:lang="tr-TR" emma:confidence="0">
                  <emma:literal>Barınası</emma:literal>
                </emma:interpretation>
                <emma:interpretation id="interp192" emma:lang="tr-TR" emma:confidence="0">
                  <emma:literal>Barlas,</emma:literal>
                </emma:interpretation>
                <emma:interpretation id="interp193" emma:lang="tr-TR" emma:confidence="0">
                  <emma:literal>Barlas)</emma:literal>
                </emma:interpretation>
                <emma:interpretation id="interp194" emma:lang="tr-TR" emma:confidence="0">
                  <emma:literal>Barlas]</emma:literal>
                </emma:interpretation>
              </emma:one-of>
            </emma:emma>
          </inkml:annotationXML>
          <inkml:trace contextRef="#ctx0" brushRef="#br1" timeOffset="598817.1284">14900 9931 216 0,'-9'0'82'0,"9"11"-44"0,0 11-44 0,0-7 14 16,0 7-7-16,0 3-1 0,0 16 1 15,0-1-1-15,0 0 0 16,0 0 0-16,0-7 0 0,0 0-49 16,5-11-19-1,3-11-12-15</inkml:trace>
          <inkml:trace contextRef="#ctx0" brushRef="#br1" timeOffset="601186.1426">15537 9686 176 0,'-12'15'66'0,"-9"7"-36"0,-12 18-26 16,21-11 13-16,-9 4 1 15,-3 15 3-15,3 3-9 16,9 18-2-16,8 1-6 15,12-4-3-15,21-4 2 0,12-3-15 16,8-4-5-16,25-1-79 31</inkml:trace>
          <inkml:trace contextRef="#ctx0" brushRef="#br1" timeOffset="599645.3658">15471 10140 156 0,'5'33'60'0,"-1"-11"-32"0,-4-8-11 0,0-3 20 16,0-3-17-16,0-8-3 15,0 0 0-15,0 0 1 16,8-26-7-16,0-11-4 16,4-7-4-16,1-3 0 15,3 7-4-15,5-4 0 16,3 0 1-16,1 11 0 16,-4 7-3-16,-1 4 0 15,5 8-1-15,-4 6 0 16,-9 12 0-16,-8 3 3 15,-4 8 0-15,-4 3 1 0,-8 8-3 16,-1 3 2 0,-3 4 3-16,3-4 1 15,9-3-4-15,4-8 1 0,8-3 0 16,5-4 2-16,12-4 1 16,3-3 3-16,1-4-14 15,0 0-5-15,-4 0-57 16,-1 0-57-1,-3-4 33-15</inkml:trace>
          <inkml:trace contextRef="#ctx0" brushRef="#br1" timeOffset="600239.1516">16047 9887 184 0,'0'4'71'0,"4"7"-38"0,-4 11-39 0,0-8 12 15,0 5-2-15,-4 3 5 16,0 0 1-16,4-4 4 16,0 0-7-16,0-3 2 0,0-4 2 15,0-11-4-15,4-4-2 16,4-7 0-16,5-11 1 15,-5-3-5-15,4-5-1 0,1-6 2 16,-5 3 1-16,4 0-4 16,-4 7-1-16,1 8-2 15,-1 11 0-15,0 7 0 16,0 11 0-16,1 3 3 16,3 5 0-16,0 3-2 15,1 0 2-15,3 0 1 16,1-1 0-16,-5-2 0 15,4-5 0-15,-3-3 2 16,7-3 1-16,-3-8 1 16,-5-8 2-16,-4-3-1 15,0-3 0-15,-8-8-3 16,9-7 1-16,-5-1-4 16,0 5-2-16,0-1-1 15,0 8 3-15,-4 7-5 0,-4 14 2 16,-8 8 0-16,-1 8 2 15,1 3 3-15,-4 3 4 16,-9 5 2-16,0 2 1 16,-4-2-2-16,-3-5-1 15,3 1-1-15,4-8 0 16,4-3-40-16</inkml:trace>
          <inkml:trace contextRef="#ctx0" brushRef="#br1" timeOffset="600744.6044">16862 9777 220 0,'0'-14'82'0,"0"6"-44"0,-9 5-33 0,5 3 17 16,-8 7-14-16,-5 0-4 16,1 4-6-16,0 8-1 15,3-1 2-15,5 0-2 0,12 1 1 0,8-1 4 16,5 0 1-16,3 1-1 15,1-1 1-15,-5-4-2 16,-3-3-1-16,-13 4 5 16,-17-4-1-1,-16 4 1-15,-12-1-14 16,-8 5-4-16,3-1-84 16,-7 8-47-1</inkml:trace>
          <inkml:trace contextRef="#ctx0" brushRef="#br1" timeOffset="601674.2298">17088 9464 200 0,'8'-15'77'0,"9"19"-42"0,11 18-37 0,-11 14 17 0,-1 8-9 16,-3 8-1-16,-1 6 4 15,-4-3 2 1,-8-8-6-16,-4 5 1 0,-8-1 1 15,-9 0-1-15,-4 15-1 16,-16-4-96-16,-8-4-56 16,0-6 61-16</inkml:trace>
          <inkml:trace contextRef="#ctx0" brushRef="#br2" timeOffset="633215.8949">11449 9314 184 0,'-13'-11'71'0,"13"15"-38"0,0 3-36 16,5 4 13-16,-5 7-3 16,0 12 1-16,0 24 4 15,-5 5 5-15,1 7-9 16,-8 7 7-16,8 4 2 0,0-4-9 16,4-4-2-16,4 4-4 15,0 0 1-15,8-7-2 16,9-11 2-16,8-7-4 15,8-8 0-15,16-7 3 0,5-8 1 16,3-3-4-16,-3-7 1 16,4-8 0-16,-9-3 2 15,-3-4-1-15,-5-4-1 16,-4 1 5-16,-8-5 1 16,-4 1 0-16,-9-4 1 15,-3-7-4-15,-9-1-2 16,-4-10 0-16,-8 7-1 15,-4-3 0-15,-5 3 0 16,-3 3 2-16,-1 5 1 16,-3 3 3-16,3 3 3 0,5 5-9 15,8-1-2-15,12 4-1 16,5 4 1-16,3 3 1 16,5 0 3-16,3 8-1 15,1 0-1-15,0 10-2 16,-5-3 1-16,-3 0 10 15,-5-4 3-15,-12 4 1 16,-8 0 0-16,-9 0-12 16,-7 15-3-16,-13 7-39 15,0 7-17-15,4 0-66 16</inkml:trace>
        </inkml:traceGroup>
      </inkml:traceGroup>
    </inkml:traceGroup>
    <inkml:traceGroup>
      <inkml:annotationXML>
        <emma:emma xmlns:emma="http://www.w3.org/2003/04/emma" version="1.0">
          <emma:interpretation id="{D67B5A59-90C1-4CA7-9AB6-84ABF270D83B}" emma:medium="tactile" emma:mode="ink">
            <msink:context xmlns:msink="http://schemas.microsoft.com/ink/2010/main" type="paragraph" rotatedBoundingBox="15326,16816 22399,16248 22556,18201 15483,1876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519BDCEC-144A-4F38-9F20-01EED8AFF2FD}" emma:medium="tactile" emma:mode="ink">
              <msink:context xmlns:msink="http://schemas.microsoft.com/ink/2010/main" type="line" rotatedBoundingBox="15439,16807 22399,16248 22479,17242 15519,17801"/>
            </emma:interpretation>
          </emma:emma>
        </inkml:annotationXML>
        <inkml:traceGroup>
          <inkml:annotationXML>
            <emma:emma xmlns:emma="http://www.w3.org/2003/04/emma" version="1.0">
              <emma:interpretation id="{AB878305-1C09-40FA-B887-B2B5DE33C453}" emma:medium="tactile" emma:mode="ink">
                <msink:context xmlns:msink="http://schemas.microsoft.com/ink/2010/main" type="inkWord" rotatedBoundingBox="15444,16812 18485,16627 18531,17377 15490,17563"/>
              </emma:interpretation>
              <emma:one-of disjunction-type="recognition" id="oneOf39">
                <emma:interpretation id="interp195" emma:lang="tr-TR" emma:confidence="0">
                  <emma:literal>Burasın</emma:literal>
                </emma:interpretation>
                <emma:interpretation id="interp196" emma:lang="tr-TR" emma:confidence="0">
                  <emma:literal>Bırakıt</emma:literal>
                </emma:interpretation>
                <emma:interpretation id="interp197" emma:lang="tr-TR" emma:confidence="0">
                  <emma:literal>Birasın</emma:literal>
                </emma:interpretation>
                <emma:interpretation id="interp198" emma:lang="tr-TR" emma:confidence="0">
                  <emma:literal>Banan),</emma:literal>
                </emma:interpretation>
                <emma:interpretation id="interp199" emma:lang="tr-TR" emma:confidence="0">
                  <emma:literal>Burasın.</emma:literal>
                </emma:interpretation>
              </emma:one-of>
            </emma:emma>
          </inkml:annotationXML>
          <inkml:trace contextRef="#ctx1" brushRef="#br1">18560 10901 0,'0'0'15</inkml:trace>
          <inkml:trace contextRef="#ctx0" brushRef="#br1" timeOffset="603635.4658">12773 11124 92 0,'8'-15'35'0,"5"-7"-18"0,11 8-11 16,-11 3 11-16,3 0 4 16,5 7 2-16,-1 8-10 0,5 7-3 15,-4 3-6-15,-13 5-1 16,-4 6-1-16,-8 4 12 0,0 1 5 16,-4-1-7-16,3 4-2 15,5 3-8-15,9 8-4 16,7-4 1-16,9-7 2 15,4-3 0-15,-1-5 2 16,-7-7-2-16,-5 1 2 16,-3-5 4-16,-13-3 6 15,-13 0 2-15,-15 0 0 16,-9-3-7-16,-5 10-3 0,1-4-5 16,8 5-1-16,17-8-85 15,16-8-10 1</inkml:trace>
          <inkml:trace contextRef="#ctx0" brushRef="#br1" timeOffset="603260.4159">12798 11171 176 0,'12'26'66'0,"-4"7"-36"0,1 14-33 0,-5-17 11 15,0 6-4-15,0 8 2 16,0-7-3-16,0-1-2 0,0-3 0 16,-4-7-1-16,0-4 2 0,0-8-80 15,0-10-39 1,0-4 58-16</inkml:trace>
          <inkml:trace contextRef="#ctx0" brushRef="#br1" timeOffset="604510.5234">13300 10967 184 0,'-17'0'71'0,"1"18"-38"0,3 22-28 16,9-18 19-16,-8 4-11 15,0 7-2-15,3 7-4 16,1 4-2-16,4 14-3 16,4-7 1-16,8 0 0 0,9-7-15 15,-1-7-4-15,5-8-80 16</inkml:trace>
          <inkml:trace contextRef="#ctx0" brushRef="#br1" timeOffset="609932.4924">13555 11208 124 0,'4'15'49'0,"12"-1"-26"0,-8 8-23 0,-3-11 10 15,-1 4 5 1,-4-1 2-16,0 8 0 15,0-4 0-15,-4-7-9 0,-1 0 1 0,10-22 6 16,-1-14-4 0,0-12-5-16,8 4-2 15,5-14-4-15,3 7-1 16,1-1 1-16,3 9 0 16,-3 6 2-16,0 4 1 15,-5 7-4-15,0 12 1 16,-3 3 0-16,-5 7 0 15,-8 11 0-15,-4 8 2 16,-4-4-3 0,-5 3 0-16,1 1 1 0,4 3 2 15,4-7-3-15,4-3 0 16,8-5 7-16,8-3 4 16,9-4-1-16,8-3 0 15,0 0-5-15,4-4-1 0,0 0-1 16,-4 0 1-16,-9 3-15 15,-3 1-5-15,-9 3-48 16,-8 1-56 0,-4-5 31-16</inkml:trace>
          <inkml:trace contextRef="#ctx0" brushRef="#br1" timeOffset="610513.2886">14237 11010 148 0,'-20'0'57'0,"16"26"-30"0,-13 7-27 0,13-22 10 0,0 4-6 16,-4 3-1-16,0 0 5 16,-1 0 5-16,5 1-7 15,0-1-1-15,0-3-1 0,0-8 9 31,0-7 6-15,4-11-8-16,4-4-5 0,0-7-2 16,0-11-5-16,4 4 0 15,5 7-1-15,3 0 0 16,1 11 0-16,3 4 0 16,5 7 0-16,-5 18-2 15,5 1 3-15,-4 3 0 16,-1-1-2-16,1 5 2 15,-1 0 1-15,-3-4 2 16,3-4 1-16,-3-3 1 16,-5-5-2-16,1-2 1 15,-5-5-2-15,8-6-1 0,-8-8 1 16,5-4 1-16,-5-3-1 16,0-19-1-16,1 1 1 15,-1 3-1-15,-4 4 0 16,-4 10 0-16,0 8-3 15,-17 11 2-15,-3 11 1 0,-13 8 0 16,0 3 0-16,-4 3 0 16,-8 1 4-16,4 10 5 31,4-6-5-31,4-1-2 16,8-7 1-16,9-4 0 0,7-3-32 15,5-4-15-15,12 11-47 16</inkml:trace>
          <inkml:trace contextRef="#ctx0" brushRef="#br1" timeOffset="611002.3006">15011 10974 168 0,'-8'-15'66'15,"-1"8"-36"-15,-3 7-31 0,4 7 15 0,-9 4-8 16,-3 0-1-16,-5 7-5 16,0 8 0-16,9-4 0 15,12 0-3-15,4-4 2 0,12 4 1 0,5 0 2 16,3-4-1-16,1 1 2 15,-5-1-4-15,-4-3 0 16,-3-1 3-16,-9-3 1 16,-9 4 5-16,-11-4 3 15,-13 0-9-15,-4-4 0 16,0 8-7-16,4-12 1 16,8 5-47-16,5-8-55 15,12 0 21-15</inkml:trace>
          <inkml:trace contextRef="#ctx0" brushRef="#br1" timeOffset="612953.6409">15611 11223 156 0,'8'-8'60'0,"5"8"-32"0,7 0-33 0,-7 0 12 16,11-7-6-16,5 7-1 16,0-7-13-16,0-4-6 15,0 7-45-15,-5 0-19 16</inkml:trace>
          <inkml:trace contextRef="#ctx0" brushRef="#br1" timeOffset="613109.9094">15694 11142 184 0,'-9'18'68'0,"13"4"-36"0,1 4-37 0,-1-8 12 0,0 4-6 16,8-4-1-16,0 12-19 16,1 6-8-16,3-3-46 15,1-11-20-15</inkml:trace>
        </inkml:traceGroup>
        <inkml:traceGroup>
          <inkml:annotationXML>
            <emma:emma xmlns:emma="http://www.w3.org/2003/04/emma" version="1.0">
              <emma:interpretation id="{D6C17F48-DF9D-4A37-8DA9-137B0A33A124}" emma:medium="tactile" emma:mode="ink">
                <msink:context xmlns:msink="http://schemas.microsoft.com/ink/2010/main" type="inkWord" rotatedBoundingBox="20142,16455 22401,16273 22460,17014 20202,17195"/>
              </emma:interpretation>
              <emma:one-of disjunction-type="recognition" id="oneOf40">
                <emma:interpretation id="interp200" emma:lang="tr-TR" emma:confidence="0">
                  <emma:literal>BROMSAK))</emma:literal>
                </emma:interpretation>
                <emma:interpretation id="interp201" emma:lang="tr-TR" emma:confidence="0">
                  <emma:literal>BROMSA))</emma:literal>
                </emma:interpretation>
                <emma:interpretation id="interp202" emma:lang="tr-TR" emma:confidence="0">
                  <emma:literal>BROMSAN))</emma:literal>
                </emma:interpretation>
                <emma:interpretation id="interp203" emma:lang="tr-TR" emma:confidence="0">
                  <emma:literal>BROMSAM))</emma:literal>
                </emma:interpretation>
                <emma:interpretation id="interp204" emma:lang="tr-TR" emma:confidence="0">
                  <emma:literal>Bayrısılar)</emma:literal>
                </emma:interpretation>
              </emma:one-of>
            </emma:emma>
          </inkml:annotationXML>
          <inkml:trace contextRef="#ctx0" brushRef="#br1" timeOffset="614156.895">16890 11149 116 0,'-4'4'46'0,"4"3"-24"0,-4 4 7 15,4-3 25-15,-4-1-1 16,0-3 4-16,0-4-19 15,0 7-6-15,0-7-18 16,-1 0-9-16,1-7-1 0,4-4-3 16,4-8 2-16,5-10-2 15,3-4-1-15,5-11 1 16,7 0-1-16,5-18 0 16,-4 15 0-16,-1 10-5 15,-3 12 1-15,-1 14 2 16,-3 18 1-16,-5 8-2 15,-8-1 2-15,-4 4-1 16,-4 8 0-16,-8 7 2 16,-9 7 0-16,1-7 0 0,3-4 0 15,5-3 0-15,4-4 2 16,8-4-1-16,16-3-1 16,5-4 1-16,3-4-1 15,9 0-22-15,4-3-8 16,0-4-40-16,-4 0-15 15,-8 7-7 1</inkml:trace>
          <inkml:trace contextRef="#ctx0" brushRef="#br1" timeOffset="614688.2276">17499 11032 208 0,'0'4'79'0,"0"14"-42"0,4 4-43 16,-4-14 14-16,0 3-7 16,0-4 2-16,4 0 0 15,-4-7 1-15,0 0 4 16,4-7-4-16,1-11 0 16,-1-4 0-16,-4-4-5 15,0-11 1-15,0 8 0 16,0 0 2-16,4 0-6 15,0 7 1-15,4 14-6 16,0 19 3-16,5 4 3 16,-1 3 2-16,5 1 1 15,-1 3 0-15,5 0 0 16,-5-4 6-16,0-7 4 16,1 3 3-16,-1-10 3 15,1-4-1-15,-1-7 1 16,1-4-6-16,-1-8-2 15,-4-6-6-15,1-19-2 16,-1-4 0-16,-4 1 0 16,1 3-5-16,3 11 1 15,-4 4 0-15,0 18-1 16,-3 7 4-16,-10 8 2 0,-3 25-2 16,-4 4-2-16,-5 0 4 15,-3 0 1-15,-9 3-3 16,-8 1-1-16,8 11 1 15,0-16 2-15,1-2 0 16,3-5 2-16,4-3-29 16,5 0-11-16,-1 0-68 15</inkml:trace>
          <inkml:trace contextRef="#ctx0" brushRef="#br1" timeOffset="611249.7858">15192 10711 116 0,'16'18'46'0,"1"55"-24"0,3 0-15 16,-12-36 15-16,-3 10 0 15,-5-7 2-15,-5 12-7 16,1-1-2-16,-8 0-9 0,-5 19-2 0,-11-5 2 16,-5-3-10-16,-4-7-4 15,-8 7-76 1</inkml:trace>
          <inkml:trace contextRef="#ctx0" brushRef="#br1" timeOffset="615219.512">18309 10707 184 0,'-8'-11'68'0,"-8"15"-36"0,-21 3-33 16,20 0 15-16,-3 8-8 15,-5 11 2-15,-4 3-5 16,9 0-2-16,3 0 0 16,9 1-4-16,8-1 2 0,12-4 1 15,5-3 0-15,3 0 0 16,5-7 0-16,-4-1 0 15,-1 5 2-15,-12-8 3 16,-12-8 2-16,-12 8 1 16,-9-3 0-16,-8-5-4 0,-4 12-3 15,0-4-33-15,8 0-14 16</inkml:trace>
          <inkml:trace contextRef="#ctx0" brushRef="#br1" timeOffset="616594.7019">19198 10630 212 0,'-4'-29'79'0,"8"22"-42"0,4-1-19 16,4 5 23-16,13-1-23 16,8 0-10-16,8 1-10 15,17-1-4-15,-1 0-94 16,-11 1-40-16,-1 3 57 16,-8 7 29-16</inkml:trace>
          <inkml:trace contextRef="#ctx0" brushRef="#br1" timeOffset="616094.6307">18680 10707 144 0,'-5'18'55'0,"1"33"-30"0,-4 4-27 0,4-33 11 16,0 7 0-16,0-3 2 16,0 7 8-16,0 0 2 15,-1-8-10-15,1-6 7 0,0-5 2 16,4-3-8-16,0-7-2 16,0-8-6-16,0-7-3 0,4-3 2 15,0-8 0-15,1-7-1 16,-1-19-2-16,4 8-2 15,0 3 1 1,0 8-1-16,1 7-2 0,-1 7 0 16,0 4 0-16,4 19 0 15,1 10 3-15,3 0-2 16,1 1 1-16,-1 3 2 16,1-8 2-16,-1 4 1 15,5 1 1-15,7-8-2 16,-7-4 1-16,-5-7 4 15,-3 7 4-15,-1-14-4 16,-4 0 1-16,0-23-5 16,1-2-2-16,-1-12 2 0,-4 0 0 15,4 0-4-15,-4 7-1 16,1 5-2-16,3 13 0 16,-4 8-2-16,-4 4 1 15,-4 18 1-15,0-4 2 16,-5 12 1-16,-3 13 1 15,-13 5 0-15,1-8 2 16,-1 8 1-16,-4-4 1 16,-4 0-5-16,5-1-1 15,-5-2 1-15,4 3 0 16,-4 7-68 0,4-11-65-16,4-11 33 0</inkml:trace>
          <inkml:trace contextRef="#ctx0" brushRef="#br1" timeOffset="617634.0456">19580 10429 160 0,'0'-73'63'0,"9"58"-34"0,3 4-25 16,0 11 13-16,5 8-8 16,3 14-3-16,5 11 5 15,-4 14 3-15,-5 8-7 16,5 33 2-16,-13-8 4 0,-8 4-3 16,-8-3 0-16,-13-8-4 15,-8 7-1-15,-28 12-107 16</inkml:trace>
          <inkml:trace contextRef="#ctx0" brushRef="#br1" timeOffset="613688.0928">16171 10981 160 0,'-4'-22'60'0,"4"11"-32"0,8 0-26 16,0 8 14-16,4-5-12 16,5 1-5-16,3 3 1 15,1 1 1-15,8 3 0 16,-5 3-1-16,-7 8 1 0,-5 8-4 15,-4 10 2-15,-8 4 1 16,0-4 2-16,-4 0-3 16,4-3 0-16,0-1 1 15,13-6 2-15,7-1-3 16,1 0 0-16,-1 1 1 16,1-5 2-16,-5 1-3 15,-3-1 0-15,-5 1 7 16,-8-4 4-16,-8 0-1 15,-9 7 0-15,-7 1-3 0,-5 6 1 16,4 1-24-16,4-4-8 16,9-4-56-1</inkml:trace>
          <inkml:trace contextRef="#ctx0" brushRef="#br1" timeOffset="613328.7139">16245 11010 212 0,'0'0'82'0,"4"8"-44"0,-4 25-40 16,0-19 14-16,-4 5-8 0,4 3-3 15,-4-1 2 1,4 5 0-16,-5 3-1 0,1-3-4 0,0 3 1 16,4-7-41-16,0-4-19 15,0-7-24 1</inkml:trace>
          <inkml:trace contextRef="#ctx0" brushRef="#br1" timeOffset="617215.3348">16837 10539 208 0,'-21'-11'77'0,"13"22"-42"0,-4 29-43 16,-1-11 12-16,-3 33-4 15,-5 8 0-15,1 10 4 16,3-3 2-16,5 4-2 15,8-8-3-15,16 3 2 0,17 5-9 16,16-19-1-16,21 0-20 16,16-14-8-16,13-4-39 15,16-8-22 1,12-3 44-16</inkml:trace>
          <inkml:trace contextRef="#ctx0" brushRef="#br1" timeOffset="616422.7888">19346 10630 200 0,'4'44'77'0,"0"-15"-42"0,-8 52-41 0,4-56 12 16,0 8-9-16,0 0 2 15,-4 0 3-15,0 4 3 16,0-1-2-16,0-7 0 0,-1-7 3 16,1-3-58-1</inkml:trace>
        </inkml:traceGroup>
      </inkml:traceGroup>
      <inkml:traceGroup>
        <inkml:annotationXML>
          <emma:emma xmlns:emma="http://www.w3.org/2003/04/emma" version="1.0">
            <emma:interpretation id="{CAB80280-2420-496F-B4C8-8682463656C7}" emma:medium="tactile" emma:mode="ink">
              <msink:context xmlns:msink="http://schemas.microsoft.com/ink/2010/main" type="line" rotatedBoundingBox="15414,17816 18984,17755 18999,18659 15429,18721"/>
            </emma:interpretation>
          </emma:emma>
        </inkml:annotationXML>
        <inkml:traceGroup>
          <inkml:annotationXML>
            <emma:emma xmlns:emma="http://www.w3.org/2003/04/emma" version="1.0">
              <emma:interpretation id="{A18BCDB6-FAD7-40A9-8347-781A8C34E9EF}" emma:medium="tactile" emma:mode="ink">
                <msink:context xmlns:msink="http://schemas.microsoft.com/ink/2010/main" type="inkWord" rotatedBoundingBox="15414,17816 18984,17755 18999,18659 15429,18721"/>
              </emma:interpretation>
              <emma:one-of disjunction-type="recognition" id="oneOf41">
                <emma:interpretation id="interp205" emma:lang="tr-TR" emma:confidence="0">
                  <emma:literal>RASAT))</emma:literal>
                </emma:interpretation>
                <emma:interpretation id="interp206" emma:lang="tr-TR" emma:confidence="0">
                  <emma:literal>Banıverir)</emma:literal>
                </emma:interpretation>
                <emma:interpretation id="interp207" emma:lang="tr-TR" emma:confidence="0">
                  <emma:literal>RABAT))</emma:literal>
                </emma:interpretation>
                <emma:interpretation id="interp208" emma:lang="tr-TR" emma:confidence="0">
                  <emma:literal>RAHAT))</emma:literal>
                </emma:interpretation>
                <emma:interpretation id="interp209" emma:lang="tr-TR" emma:confidence="0">
                  <emma:literal>dineside</emma:literal>
                </emma:interpretation>
              </emma:one-of>
            </emma:emma>
          </inkml:annotationXML>
          <inkml:trace contextRef="#ctx0" brushRef="#br1" timeOffset="623711.8453">13403 11943 232 0,'-54'11'88'0,"33"51"-48"0,-3 4-40 15,11-30 16-15,-11 19-9 0,-1 18 1 0,5-3-5 16,7 10-2-16,21-7 0 16,17 0 1-16,24-11 1 0,30-7-48 15,15 7-21-15,9-29-31 16</inkml:trace>
          <inkml:trace contextRef="#ctx0" brushRef="#br1" timeOffset="620827.5235">13493 12290 160 0,'4'0'63'0,"0"26"-34"0,4-8-27 16,-3-7 12-16,-5-4 2 16,-5 8 4-16,1-4-4 15,0-4-1-15,-4-3-9 16,4-4-2-16,-4 0 0 0,4-11-2 0,4-15 1 16,4-10-4-16,4-1 0 15,4 1 1-15,9-12 2 16,8 8-3-16,-1 18-2 15,5 7-1-15,-4 12 0 16,0 6 0-16,-9 8 3 16,-3 7 0-16,-9 4 1 15,-4 8 0-15,-8 6 0 16,-4-7 2-16,-9-3 3 16,1 7-4-16,0-7-1 15,3-8 2-15,5-4 1 0,12-6-1 16,4 3-2-1,9-4 3-15,3-7 2 16,5 7-4-16,0-7-1 0,-1 0-11 16,1 0-3-16,4 0-55 15,0 4-50 1,-5 3 35-16</inkml:trace>
          <inkml:trace contextRef="#ctx0" brushRef="#br1" timeOffset="621468.2515">14106 12199 160 0,'-4'-4'60'0,"4"8"-32"0,0 3-22 0,0 4 15 16,0 18-13-16,0-3-4 16,0-1 1-16,0 5 1 15,0-5-2-15,4 4-1 0,0-3 3 16,0-8-1-16,0 1 0 16,0-12-1-16,-4-7 2 15,4-7-3-15,-4-1-2 16,0-6 0-16,0-12 1 0,-4-10-1 15,0-8-1-15,4 7-4 16,0 4 0-16,4 0 2 16,0 15 1-16,5 3-2 15,-1 15 2-15,8 8-1 16,5 3 0-16,-1 18 2 16,1-3 2-16,0-1-1 15,-1-3-1-15,1 0 3 16,-1-4 2-16,-3-7 2 15,3 8 1-15,-7-12-4 16,-1-4-3-16,0-3 2 16,-3-3 2-16,-1-8-2 15,0-7-2-15,-4-4 0 16,0-8 1-16,0 5-3 0,-4 3 0 16,0 4-4-16,-4 3 1 15,0 26 2-15,-8-4 3 16,-5 19 0-16,-3-4-1 15,-17 3 1-15,4 1-1 16,4 3 0-16,4-3 0 16,5 3-3-16,7-7 0 15,5-4-45-15,12 1-17 16,17-8-19 0</inkml:trace>
          <inkml:trace contextRef="#ctx0" brushRef="#br1" timeOffset="621921.4194">14809 12133 196 0,'-20'-4'74'0,"16"12"-40"0,-9 2-38 0,9-2 15 15,-4 10-8 1,-5-3-2-16,1 7 2 0,4 11 2 16,0-12-2-16,8 1-2 0,4-3 2 15,4-1-2-15,0-7-1 16,0 7 1-16,1-3 1 16,-9-4 1-16,-4 0 1 15,-5 0 13-15,-7-4 6 16,-5 8-7-16,-3-12-4 15,3 8-10-15,5-7-1 0,7-4-50 16,9 0-21-16,13 4-29 16</inkml:trace>
          <inkml:trace contextRef="#ctx0" brushRef="#br1" timeOffset="622546.463">15118 12334 236 0,'-4'37'90'0,"-17"-23"-48"0,29 8-47 0,-12-11 15 15,8-4-8-15,0 8 1 16,0-11-2-16,-4-4 2 16,5 0-2-16,-1-4-1 0,8-11 3 15,0 4-7-15,-3-25-1 16,-1-1-3-16,-4-3 2 16,4 3 2-16,-4 5-1 15,4-1-1-15,1 22 1 16,3 3 1-16,4 8 2 15,5 15 1-15,0 7 3 16,3 7-1-16,1-3-1 16,0-8 3-16,3 8 0 0,-3-8 3 15,4 0 1-15,-9-3 1 16,1-4 0-16,-4-4-2 16,-5-7-1-16,-4-4-3 15,0-6 1-15,-4-1-2 16,1-15 2-16,-5 0-4 15,-5 4-2-15,1 4 2 16,0 4 0-16,-8 6-2 16,-5 8 2-16,1 15 3 15,-5 3 1-15,-3 4 7 16,-5 4 4-16,4-1-3 16,1 1 1-16,3-1-7 15,5-3-1-15,-1-3-2 0,5-1 1 16,4-3-35-1,3-4-16-15,5-4-66 16,5-4-29-16,7-6 75 16</inkml:trace>
          <inkml:trace contextRef="#ctx0" brushRef="#br1" timeOffset="623015.2584">15644 12096 260 0,'-8'-25'96'0,"20"25"-52"0,13-8-40 0,-4 1 19 16,7-4-18-16,9-4-2 15,9 1-15-15,3-1-6 16,-4 12-98-16,0 6-43 15</inkml:trace>
          <inkml:trace contextRef="#ctx0" brushRef="#br1" timeOffset="622859.0196">15833 12118 244 0,'-20'0'93'0,"20"19"-50"0,8 17-50 16,-4-21 16-16,-4 10-10 16,0 8 0-16,4-7 1 15,-4-1 0-15,0-6 0 16,0 6-3-16,0-6 0 0,0-1-34 16,0-7-12-16,0 3-44 15</inkml:trace>
          <inkml:trace contextRef="#ctx0" brushRef="#br1" timeOffset="624251.806">16220 11804 152 0,'12'3'57'0,"5"27"-30"0,3 28-14 0,-11-14 17 0,3 11-9 15,-4 11 1-15,-4 0 4 16,-4-12 4-16,-4 12-16 16,-8-7-4-16,-5-4-2 0,-7 3-22 15,-17 4-8-15,-9-3-86 16</inkml:trace>
          <inkml:trace contextRef="#ctx0" brushRef="#br2" timeOffset="634450.4047">11420 9713 136 0,'0'18'52'0,"0"4"-28"0,0 47-15 15,0-40 16-15,-4 19 1 16,-8 29 2-16,-5 14-2 0,-3 23-1 16,-1 21-14-16,0 11-4 15,1-3-3-15,3-12-2 0,5-14 1 16,4-18 2-16,4-15 4 16,4-14-2-16,8-8-2 15,8-15 0-15,13-18 1 16,4-7-3-16,4-3 0 15,8-5-1-15,5-6 1 16,11-1-4-16,-3-7-2 16,0-7-1-16,-5 7 3 15,-4-8 0-15,9-3 3 16,-9 0-1-16,-8 0 2 0,-4 0-11 16,-8 4-2-1,-8 0 11-15,-5-4 9 16,-7 4-5-16,-5-8-2 0,-13 11-2 15,-7-3-1-15,-5 0 2 16,1-1 1-16,3-3 3 16,1 11 1-16,4-3-8 15,7 3-1-15,5 0-2 16,9 3 2-16,7 12 1 16,9 0 1-16,0 3-3 15,-5 0 2-15,-3 0 3 16,-5-3 3-16,-8 14 9 15,-12 8 3-15,-13-4-6 16,-3 0-4-16,-5-4-40 16,4-4-17-16,9-3-74 15</inkml:trace>
          <inkml:trace contextRef="#ctx0" brushRef="#br2" timeOffset="635481.7654">11301 11135 144 0,'0'-19'55'0,"8"1"-30"0,17 11-29 16,-17 14 10-16,0 1 23 16,4 6 14-16,-12 12-5 15,0 10-2-15,0 30-20 16,-8 7 1-16,0 8 1 0,0 3-2 16,0 3 1-16,3 5-7 15,1 3-4-15,13-7-3 16,11-15-3-16,5-15 3 15,12-10 0-15,12-12 1 16,17-10 0-16,4-8-2 16,4-7-2-16,8-11 1 15,5 0-1-15,-5 0-5 0,4 0 1 16,1 0 0-16,-9-3 2 16,-8-1-1-16,-9 0 1 15,-7-3 4-15,-13 7 3 16,-8-4-2-16,-13-3-2 15,-7-8-3-15,-13 4 1 16,-8-7-6-16,-9 3-3 16,-16-3 6-16,0 4 1 15,-4-1 3-15,0 8 0 16,4-4 0-16,9 7 0 16,7 0-3-16,9 1 0 0,8 3-1 15,8 11 0-15,5 14 5 16,3-3 1-16,0 0 4 15,9-4 3-15,0 1 2 16,-13-1 3-16,-12 0-7 16,-8-7-2-16,-4 8-8 15,-13-5 0-15,4-3-70 16,1 0-28-16,7-4-13 16</inkml:trace>
        </inkml:traceGroup>
      </inkml:traceGroup>
    </inkml:traceGroup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49:46.94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0-4 272 0,'-4'3'104'0,"4"-3"-56"0,4-3-115 0,-4 3-10 16,4 0-22-16,-4 0-6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10:16.56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0DF787D6-26ED-4956-8B67-815C8A2955E3}" emma:medium="tactile" emma:mode="ink">
          <msink:context xmlns:msink="http://schemas.microsoft.com/ink/2010/main" type="writingRegion" rotatedBoundingBox="19282,4105 19541,4105 19541,5056 19282,5056">
            <msink:destinationLink direction="with" ref="{C6C030DB-4600-47D8-87E6-0C9D9D957F0B}"/>
          </msink:context>
        </emma:interpretation>
      </emma:emma>
    </inkml:annotationXML>
    <inkml:traceGroup>
      <inkml:annotationXML>
        <emma:emma xmlns:emma="http://www.w3.org/2003/04/emma" version="1.0">
          <emma:interpretation id="{A995E58B-F99E-4A2C-B4DE-C58907DD10A6}" emma:medium="tactile" emma:mode="ink">
            <msink:context xmlns:msink="http://schemas.microsoft.com/ink/2010/main" type="paragraph" rotatedBoundingBox="19282,4105 19541,4105 19541,5056 19282,50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AB9B7B-227E-4A3F-A633-27A346C497F4}" emma:medium="tactile" emma:mode="ink">
              <msink:context xmlns:msink="http://schemas.microsoft.com/ink/2010/main" type="line" rotatedBoundingBox="19282,4105 19541,4105 19541,5056 19282,5056"/>
            </emma:interpretation>
          </emma:emma>
        </inkml:annotationXML>
        <inkml:traceGroup>
          <inkml:annotationXML>
            <emma:emma xmlns:emma="http://www.w3.org/2003/04/emma" version="1.0">
              <emma:interpretation id="{EA62AB10-86A2-49D9-9610-1AD186E1CAE2}" emma:medium="tactile" emma:mode="ink">
                <msink:context xmlns:msink="http://schemas.microsoft.com/ink/2010/main" type="inkWord" rotatedBoundingBox="19282,4105 19541,4105 19541,5056 19282,5056">
                  <msink:destinationLink direction="with" ref="{95BBC3D9-BBA5-409D-AC47-141C47F66899}"/>
                </msink:context>
              </emma:interpretation>
              <emma:one-of disjunction-type="recognition" id="oneOf0">
                <emma:interpretation id="interp0" emma:lang="tr-TR" emma:confidence="0">
                  <emma:literal>r</emma:literal>
                </emma:interpretation>
                <emma:interpretation id="interp1" emma:lang="tr-TR" emma:confidence="0">
                  <emma:literal>.</emma:literal>
                </emma:interpretation>
                <emma:interpretation id="interp2" emma:lang="tr-TR" emma:confidence="0">
                  <emma:literal>l</emma:literal>
                </emma:interpretation>
                <emma:interpretation id="interp3" emma:lang="tr-TR" emma:confidence="0">
                  <emma:literal>I</emma:literal>
                </emma:interpretation>
                <emma:interpretation id="interp4" emma:lang="tr-TR" emma:confidence="0">
                  <emma:literal>:</emma:literal>
                </emma:interpretation>
              </emma:one-of>
            </emma:emma>
          </inkml:annotationXML>
          <inkml:trace contextRef="#ctx0" brushRef="#br0">1597-125 172 0,'-12'18'66'0,"7"-7"-52"0,-3 0 14 16,8-7 3-16,0 3 1 15,0 0 4-15,0-3-12 16,0 0-4-16,0-4-11 15,0 0 0-15,4 0 2 0,0-4-2 16,-4-3 2-16,5-4-2 0,-5-4 2 16,0-3 0-16,0-4 3 15,0-7-5-15,0-4-1 16,-5-7-2-16,5-8-1 16,0 0-3-16,0-6-2 15,0-1-2-15,5-7 1 16,-1-8 1-16,0 1 2 15,4-1-1-15,-4 8-1 16,0 11 1-16,0 11-1 16,-4 3 13-16,0 12 8 15,0 6-6-15,0 5-3 16,0 3-5-16,0 0 0 16,0 3-9-16,0 5 0 0,0-1 0 15,0 4 1-15,0-4 1 16,0 1 0-16,0 3 0 15,0 0 2-15,0 0-1 16,0 0-1-16,0 0-2 16,0 0 1-16,0-4 1 15,0 4 2-15,0 0 1 16,-4 4 1-16,0-1-5 0,0 5-1 16,-4-1 3-16,-5 4 3 15,1 0-1-15,0 4-2 16,-5-4 0-16,1 3 1 15,4-3-3-15,-1 0 0 16,1-4 3-16,4 1 1 16,3-1-4-16,1-3-1 0,0-1-4 15,4-3 1-15,0-3-2 16,4-8 2-16,0 0 1 16,5-4-1-16,-1 1 4 15,0-1 0-15,0 0 1 16,1 4 0-16,-1 0 2 15,4 4 1-15,-4 3 1 0,5 4 0 16,-1 4-2-16,5 3 1 16,-1 1 0-16,0 3 1 15,5 3-5-15,-5-3 1 16,5 0 0-16,-5 0 2 16,1-4-43-16,-9 1-19 15,0-1-100 1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50:23.736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  <inkml:brush xml:id="br1">
      <inkml:brushProperty name="width" value="0.13333" units="cm"/>
      <inkml:brushProperty name="height" value="0.13333" units="cm"/>
      <inkml:brushProperty name="fitToCurve" value="1"/>
    </inkml:brush>
  </inkml:definitions>
  <inkml:traceGroup>
    <inkml:annotationXML>
      <emma:emma xmlns:emma="http://www.w3.org/2003/04/emma" version="1.0">
        <emma:interpretation id="{061A7E0C-B65F-4225-869A-9F6682E98F2A}" emma:medium="tactile" emma:mode="ink">
          <msink:context xmlns:msink="http://schemas.microsoft.com/ink/2010/main" type="inkDrawing" rotatedBoundingBox="2573,8204 3578,6923 4606,7730 3602,9010" hotPoints="4319,8058 3590,8787 2860,8058 3590,7329" semanticType="enclosure" shapeName="Circle"/>
        </emma:interpretation>
      </emma:emma>
    </inkml:annotationXML>
    <inkml:trace contextRef="#ctx0" brushRef="#br0">274 1761 52 0,'-21'22'22'0,"13"7"-12"0,-9 15 6 15,13-22 11-15,-4 7-8 16,0 7-1-16,0 1-8 16,3 29-2-16,1-8-6 15,4 1-2-15,9 3 0 16,3 7 2-16,4 1-3 0,5-1 0 15,20-3 1-15,8 4 2 16,1-12-6-16,3-3 1 16,5-4-6-16,-1-14-1 15,1-8-2-15,4-7 2 16,8-11 6-16,8-11 2 16,-4-11 2-16,-4-11 2 15,0-7-1-15,0-8 2 16,-9-7 7-16,-3-3 5 0,-5-12-1 15,1-3 2-15,-5 0-7 16,-8-19-3-16,0-3-3 16,-4 0-3-16,-16-7 1 15,4 3-4-15,-17 8 2 0,-4 7 3 16,-8-11 3-16,-4 7 2 16,-9 4 3-16,-3 7-3 15,-1 7-2 1,-4 1 0-16,-12 7-1 15,-4 7 2-15,0 7 1 16,-8 12-3-16,-1 10-3 0,-15 4 0 16,-5 11 1-16,-4 11-1 15,4 11-1-15,-4 11 1 16,-4 25 1-16,-1 15-1 16,1-3-1-16,0 7-2 15,4-4 1-15,12-4-17 16,13-7-8-16,4-7-44 15</inkml:trace>
    <inkml:trace contextRef="#ctx0" brushRef="#br1" timeOffset="-77727.3245">821 1698 104 0,'-9'0'41'0,"1"4"-22"0,-4 11-3 16,4-12 16-16,-5 5 2 16,-3 6 5-16,-13 8-13 15,4 8-4-15,1-1-12 16,3 0-6-16,9-3-3 0,4-1-4 15,8 1 2-15,8 3-1 0,8-3 0 16,1-1 2-16,3 1 0 16,1 7 0-16,-1-4 0 15,1 4 2-15,-5-8 1 16,-7 1-1 0,-9 0 1-16,-9-8 2 15,-7 4-2-15,-13-11-2 16,-4 0-20-16,0-4-10 15,9-7-25 1,3-4-48-16,17 1 15 0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49:01.858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fitToCurve" value="1"/>
    </inkml:brush>
    <inkml:brush xml:id="br2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3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4CB0085-67E5-440F-AC47-41B08C80DCEB}" emma:medium="tactile" emma:mode="ink">
          <msink:context xmlns:msink="http://schemas.microsoft.com/ink/2010/main" type="writingRegion" rotatedBoundingBox="5936,2909 2096,9308 338,8253 4179,1854"/>
        </emma:interpretation>
      </emma:emma>
    </inkml:annotationXML>
    <inkml:traceGroup>
      <inkml:annotationXML>
        <emma:emma xmlns:emma="http://www.w3.org/2003/04/emma" version="1.0">
          <emma:interpretation id="{6A12E320-F788-4A66-956D-E1518C57D22A}" emma:medium="tactile" emma:mode="ink">
            <msink:context xmlns:msink="http://schemas.microsoft.com/ink/2010/main" type="paragraph" rotatedBoundingBox="5936,2909 2096,9308 338,8253 4179,18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5105B6-B69B-42C1-BD89-B3D4A2EA663D}" emma:medium="tactile" emma:mode="ink">
              <msink:context xmlns:msink="http://schemas.microsoft.com/ink/2010/main" type="line" rotatedBoundingBox="5936,2909 2096,9308 628,8427 4469,2028"/>
            </emma:interpretation>
          </emma:emma>
        </inkml:annotationXML>
        <inkml:traceGroup>
          <inkml:annotationXML>
            <emma:emma xmlns:emma="http://www.w3.org/2003/04/emma" version="1.0">
              <emma:interpretation id="{86CB5CE5-D208-481F-A897-FC1BA0E81BF9}" emma:medium="tactile" emma:mode="ink">
                <msink:context xmlns:msink="http://schemas.microsoft.com/ink/2010/main" type="inkWord" rotatedBoundingBox="5572,2691 4827,3933 4318,3627 5063,2385"/>
              </emma:interpretation>
              <emma:one-of disjunction-type="recognition" id="oneOf0">
                <emma:interpretation id="interp0" emma:lang="tr-TR" emma:confidence="0">
                  <emma:literal>a,</emma:literal>
                </emma:interpretation>
                <emma:interpretation id="interp1" emma:lang="tr-TR" emma:confidence="0">
                  <emma:literal>t,</emma:literal>
                </emma:interpretation>
                <emma:interpretation id="interp2" emma:lang="tr-TR" emma:confidence="0">
                  <emma:literal>i,</emma:literal>
                </emma:interpretation>
                <emma:interpretation id="interp3" emma:lang="tr-TR" emma:confidence="0">
                  <emma:literal>s</emma:literal>
                </emma:interpretation>
                <emma:interpretation id="interp4" emma:lang="tr-TR" emma:confidence="0">
                  <emma:literal>a.</emma:literal>
                </emma:interpretation>
              </emma:one-of>
            </emma:emma>
          </inkml:annotationXML>
          <inkml:trace contextRef="#ctx0" brushRef="#br0">2314-3296 96 0,'-4'0'35'0,"4"11"-18"0,-5 11-2 0,-3-7 15 0,4 7-10 15,0 11-1-15,0 7-5 31,-8 4-1-31,3 0-7 16,1-1-4-16,4 1-1 0,0-11 1 16,0-3 1-16,0-9-8 0,8-2-2 15,0-8-14-15,-4-11-4 16,4-4-5 0,-4-7-10-16,0-7 13 15,0-4 14-15,-4-7 8 16,0-12 5-16,0 1 0 15,4 4 2-15,-4 3 3 16,8 3 9-16,0 5 5 0,4 7 6 16,4 3 4-16,5 11-2 0,-1 8 1 15,1 7-12-15,3 11-4 16,5 7-7-16,0 4-6 0,-1 0 0 16,5 3 1-16,4 1 2 15,-4-4-1-15,0-4 2 16,-1-7-4-16,-7-4 0 15,-1-3 1-15,-3-8 0 16,-1-3 0-16,-3-11 0 16,-1-8-5-16,-4-7-1 15,1-11-8-15,-1-11-4 16,-4-7-1-16,0 4 1 0,-4 3 10 16,0-4 4-16,4-3 4 15,-4 7 0-15,0 8 0 16,0 6 2-16,0 8-1 15,0 4-1-15,-4 7 20 16,-4 19 11-16,-5 17-9 16,-7 8-4-16,-9 11-7 15,-4 18-2-15,-4 4-5 16,-8 0-1-16,4-4-1 16,0 0 1-16,8-15-7 15,8-14 1-15</inkml:trace>
          <inkml:trace contextRef="#ctx0" brushRef="#br0" timeOffset="-948.3667">1726-2268 92 0,'-9'-8'35'0,"9"5"-18"16,-4-8-18-16,4 3 7 0,4-3-2 16,0-7 0-16,5-7 6 15,3-8 4-15,4-4-7 16,5-3-2-16,0-8-3 16,7-14-2-16,-3 4-2 15,4 7 1-15,-5 3 3 16,-3 8 1-16,-4 7 1 15,-5 4 2-15,-4 7-5 0,0 3-1 16,-4 5-20-16,1-1-9 16,-1 1-23-16,4-1-7 15</inkml:trace>
        </inkml:traceGroup>
        <inkml:traceGroup>
          <inkml:annotationXML>
            <emma:emma xmlns:emma="http://www.w3.org/2003/04/emma" version="1.0">
              <emma:interpretation id="{696F3D49-82D4-497C-B7B3-BE68703A1822}" emma:medium="tactile" emma:mode="ink">
                <msink:context xmlns:msink="http://schemas.microsoft.com/ink/2010/main" type="inkWord" rotatedBoundingBox="4972,4516 2096,9308 628,8427 3504,3636"/>
              </emma:interpretation>
              <emma:one-of disjunction-type="recognition" id="oneOf1">
                <emma:interpretation id="interp5" emma:lang="tr-TR" emma:confidence="0">
                  <emma:literal>Enötede</emma:literal>
                </emma:interpretation>
                <emma:interpretation id="interp6" emma:lang="tr-TR" emma:confidence="0">
                  <emma:literal>Enötede,</emma:literal>
                </emma:interpretation>
                <emma:interpretation id="interp7" emma:lang="tr-TR" emma:confidence="0">
                  <emma:literal>Enöteden</emma:literal>
                </emma:interpretation>
                <emma:interpretation id="interp8" emma:lang="tr-TR" emma:confidence="0">
                  <emma:literal>fötrü</emma:literal>
                </emma:interpretation>
                <emma:interpretation id="interp9" emma:lang="tr-TR" emma:confidence="0">
                  <emma:literal>Enötende</emma:literal>
                </emma:interpretation>
              </emma:one-of>
            </emma:emma>
          </inkml:annotationXML>
          <inkml:trace contextRef="#ctx0" brushRef="#br1" timeOffset="109312.6941">-97 6 212 0,'5'3'79'0,"3"12"-42"0,4 3-37 16,-4-7 16-1,5 4-5-15,-1 7 3 16,4 3-1-16,5 1 2 16,0 0-8-16,3-1-2 0,1-3 1 15,0-4-5-15,3 8-1 16,-3-8 0-16,0 1 0 15,-5-5 0-15,1 4 2 16,-5-3 1-16,1-4 3 16,-5-4-5-16,0-7 1 15,-3 0 1-15,-1-3-1 16,0-1-2-16,0-7-2 16,1 0-1-16,3 0-1 15,0-3 3-15,-3-1-2 16,-1-3-1-16,12-1 0 15,-7-3 3-15,-1-3-2 16,-4-8 1-16,0 0-3 16,1-4-1-16,-1 1-2 15,0-1 2-15,-4 4 2 16,0 8 2-16,0 3 1 16,-4 4 3-16,0 3 1 15,0 8 3-15,0-1-3 16,-4 5-2-16,0 3-3 15,0 3 1-15,-8 1 3 16,-5 3-1-16,-3 12 2 16,-1 6-2-16,-8 1 2 15,1 3 0-15,-5 4 3 16,0 3-1-16,-8 5 2 16,-5 3 0-16,5 10 3 15,0-6 1-15,4-4 1 16,4-4-6-16,4-3-4 15,5-8-1-15,-1-4-1 16,9-10-3-16,3-4 0 16,5-4-29-16,4-7-14 15,4-7-71-15</inkml:trace>
          <inkml:trace contextRef="#ctx0" brushRef="#br1" timeOffset="110692.5999">459-75 184 0,'-9'22'68'0,"9"7"-36"0,0 23-24 0,0-27 18 16,0 12-9-16,0 3 1 15,-4 4-5 1,4 3 2-16,0-6-8 0,0-8-4 0,0-4 0 15,4-4-2-15,-4-6 2 16,0-5-4-16,5-3-2 16,-5-11-36-16,4-3-14 15,0-12-44 1</inkml:trace>
          <inkml:trace contextRef="#ctx0" brushRef="#br1" timeOffset="111333.5758">269 368 148 0,'-12'-22'57'0,"8"18"-30"0,0 4-14 0,4 0 17 15,0 0-13-15,0-7-2 16,4-1-3-16,4 5 0 0,0-1-6 15,5 0 7-15,7 8 4 0,-3 3-5 16,8-3-2-16,-1 7-1 16,-7-4-1-16,-1 1 2 15,-4 3 4-15,1-4-8 16,-5 0-1-16,0-3-1 16,-8-4 0-16,0 0-2 15,0-7 1-15,-4-1-2 16,-4-3-1-16,-9 0-2 15,1 0 1-15,4 0-1 16,-1 0 0-16,5 4 2 16,-4 0 0-16,8 0-14 0,0 3-5 15,-1 0-34-15,14-7-82 32</inkml:trace>
          <inkml:trace contextRef="#ctx0" brushRef="#br1" timeOffset="108679.0861">-64 75 216 0,'-4'11'82'0,"4"7"-44"0,-4 12-31 0,4-12 20 0,-4 11-3 16,0 4 3-16,-4 7-11 15,-1-3-2-15,5-1-8 0,-4-10-4 16,8 3 1-16,0-7-4 0,0-7-2 15,0-4-20-15,0-11-10 16,4-4-16-16,0-3-7 16,-4-11-41-1</inkml:trace>
          <inkml:trace contextRef="#ctx0" brushRef="#br2" timeOffset="147084.1672">-533 2 64 0,'-12'0'27'0,"-4"18"-14"0,3-3 15 15,1-11 19-15,4 3-9 16,-5 4-2-16,1 7-10 15,0 11-2-15,-1 8-13 16,1 18-4-16,0 3-1 0,3 1-3 16,5-8 0-16,8-7-3 15,5-11-3-15,3-11 2 0,13-11 0 16,-1-8-2-16,1-6 0 16,4-8-7-16,0-11-2 15,-1-11 7-15,5-4 2 16,-4-3 3-16,-4 0 2 15,-13-4 5-15,-8 4 4 16,-12-8 2-16,-8 4 5 16,-9 8-1-16,-12 10 1 15,-4 19-20-15,0 14-10 16,0 15-92 0</inkml:trace>
          <inkml:trace contextRef="#ctx0" brushRef="#br0" timeOffset="2533.1618">459 646 196 0,'-25'29'74'16,"25"-4"-40"-16,4 23-27 0,4-19 18 0,5 19-13 15,3 3-2-15,5 0-6 16,-1 4-1-16,5 3-1 15,4 1-4-15,-5-8-1 0,1-7-29 16,0-8-14-16,-5-3-45 16</inkml:trace>
          <inkml:trace contextRef="#ctx0" brushRef="#br2" timeOffset="138040.0889">-533 152 164 0,'-4'7'63'0,"4"4"-34"0,0 11-10 0,4-11 21 15,1 4-20-15,-1-1-8 16,0 8-8-16,0 8-1 15,0-5-2-15,0-3-5 0,0-4 0 16,0-3-55-16,0-4-63 16,1-4 28-16</inkml:trace>
          <inkml:trace contextRef="#ctx0" brushRef="#br1" timeOffset="107421.6737">-347 1055 92 0,'0'-4'35'0,"4"1"-18"0,0-1-13 0,0 0 10 16,0 1 1-16,4-12 3 15,9 0-6-15,-5-3-2 16,9 0-3-16,-1-4-2 16,1-4-3-16,3-3-2 0,1-4 3 15,0 0 0-15,-5 0 1 16,1 8 4-16,-1-4 3 16,-3 7 5-16,-1 3 4 15,-3 5-4-15,-1 6-1 16,-4 5-5-16,5 3 1 15,-9 0-4 1,0 0-6-16,0 0-1 16,-4 0-29-16,0 0-10 0,0-8-52 15</inkml:trace>
          <inkml:trace contextRef="#ctx0" brushRef="#br1" timeOffset="107978.7899">-60 748 148 0,'5'-4'57'0,"-10"8"-30"0,5 0-14 0,0-1 17 0,0 5 0 15,-4 6 4-15,-4 1-9 16,0 10-6-16,-4 1-10 16,-1 3-2-16,-3 0 0 0,3-3-6 15,1 0-2-15,0-8 0 0,4 0 2 16,-1-7-27-16,5-4-9 16,0-7-69-1</inkml:trace>
          <inkml:trace contextRef="#ctx0" brushRef="#br0" timeOffset="2242.8345">-154 949 144 0,'-41'58'55'0,"4"-25"-30"0,-21 8-7 0,38-19 18 15,-9 21-14-15,-4 5-2 0,0 3-14 16,-4-3-4-16,0-4-2 16,8-1-3-16,0-6 2 0,9-4-28 15,3-11-13-15,9-4-38 16</inkml:trace>
          <inkml:trace contextRef="#ctx0" brushRef="#br3" timeOffset="77371.6948">-360 2404 4 0,'21'-62'5'0,"-13"36"-2"0,4-14-4 16,5 4 2-16,-5-8-4 16,9-7 0-16,-9-4 26 31,-24-48-11-15,-1-6 0-16,-3 10-7 15,-5 7-4-15,-3 8-16 16,-5-7-7-16</inkml:trace>
          <inkml:trace contextRef="#ctx0" brushRef="#br3" timeOffset="77197.5008">-479 1512 44 0,'-21'-40'19'0,"9"32"-10"0,0-6-9 0,3 7 7 16,-7-1-4 0,-5-3 0-16,1 0 1 15,-5 0 0-15,1 4 2 16,-5-4 1-16,0 4 3 16,-12-1 1-16,-4 5-3 15,3 3 0-15,-3 0-3 16,0 3 0-16,0 5-3 15,4 3 1-15,-5 3-4 0,-3 5 0 16,4 10-1-16,-1 4 0 16,1 3 4-16,4-3 1 15,-4 0-4-15,4 4 1 16,0-4 0-16,4 7 2 0,4 4-3 16,4 0-2-16,4-1 2 15,5 1 2-15,-1 4 0 16,5 10-1-16,7 8-2 15,1 0 1-15,4-8-1 16,4 8 0-16,4 0-5 0,4-4 0 31,13 0-2-31,8 1 1 16,0-1 7-16,3 3 2 16,1-6-13-16,0 3-4 0,0-11 1 15,8-7 4-15,5 7 1 16,-5 1 2-16,0-9 2 0,0-10 4 15,0-7-1-15,4-4-1 16,13-15 0-16,-5-14 0 16,-3-4-2-16,-1-4-1 15,0-3 4-15,1-4 1 16</inkml:trace>
          <inkml:trace contextRef="#ctx0" brushRef="#br0" timeOffset="3384.0234">-956 1936 88 0,'20'-29'33'0,"9"14"-18"0,16-10-9 0,-28 21 9 16,3-7 7 0,1 4 4-16,0 7-1 0,-5 7 2 15,-4 4-6 1,-3 4-3-16,-5 7-10 16,-4 7-1-16,-9 7 0 0,-3 12-6 15,-13 3-2-15,-3 0-3 16,-1-14 3-16,4-4 2 15,0-11 2-15,5 0-6 16,8-8 0-16,3-3-1 16,5 0 2-16,4 4 1 15,17-4 1-15,7 3 6 16,5 1 6-16,4 0-6 16,0-4-3-16,0 0-2 15,4 0-1-15,8-4 0 0,-8 0 0 16,-4 0-73-1,0-3-50-15,0 18 44 0</inkml:trace>
          <inkml:trace contextRef="#ctx0" brushRef="#br3" timeOffset="78691.2203">-829 3062 12 0,'9'4'8'0,"-1"-8"-4"0,4-14-7 16,-4 14 2-16,5 1 1 16,3-8 2-16,1-4 12 15,3 0 6 1,5-3-10-16,4-4-3 16,4-11-7-16,-5-11-1 15,1 4 3-15,4-4 1 16,0-7-4-16,0 0 1 15,0-15 2-15,-5 11 1 16,5 0 1-16,4 12 2 16,-4-1-3-16,-4 7-2 15,-8 1-14-15,-5 10-4 0,-4 11-4 16,1 1-3-16</inkml:trace>
          <inkml:trace contextRef="#ctx0" brushRef="#br0" timeOffset="3069.5325">-964 2024 200 0,'-21'69'77'0,"21"-25"-42"0,0 18-37 15,0-36 14-15,0 3-8 16,0 15-1-16,-4 0-1 15,0 0-2-15,0-8 1 16,0-6-1-16,-1-8 0 0,1-8-31 16,4-7-14-16,-4-21-17 15,0-12-27 1,4-10 29-16</inkml:trace>
          <inkml:trace contextRef="#ctx0" brushRef="#br0" timeOffset="-2282.0067">1092-1972 116 0,'-8'25'44'0,"0"1"-24"0,4 18-10 0,4-19 14 0,0 8-7 0,0 11-2 16,-9 0 0-16,-3 7 1 31,4 4-9-31,-9-4 0 0,13-10 0 16,0-12-8-16,0-7-1 15,4-4-16-15,0-11-3 16,8-18-24 0,0-7-40-16,1-8 14 15</inkml:trace>
          <inkml:trace contextRef="#ctx0" brushRef="#br0" timeOffset="-2766.1147">463-594 88 0,'-21'18'33'16,"17"-14"-18"-16,0 0-11 0,4-4 10 0,0 0-4 16,0 0 2-16,4-8 4 15,4 1 2-15,5-11-7 16,3-8-4-16,5-7-4 15,3-3-3-15,1-15 1 16,8-4-1-16,0 0 0 0,-4-4 0 16,-1 5 0-16,-3-9 0 15,0 9 0-15,-5 2 2 16,1 8 3-16,0 4-4 16,-5 7-3-16,0 4-10 0,1 4-5 15,-5 3-44 1</inkml:trace>
          <inkml:trace contextRef="#ctx0" brushRef="#br0" timeOffset="-1805.8882">1002-1950 108 0,'0'0'44'0,"4"0"-24"0,25 11-6 0,-17-4 17 0,4 8-11 16,1 3-3-16,7 11-8 16,1 4-4-16,8 4-2 15,4-1-3-15,0 1 3 0,-4-1 0 16,0-6 1-16,0 6-2 0,0 1-2 15,-5-8 1-15,1-3-1 16,0-5 0-16,-8-2 2 16,-5-8-1-16,-4-4-1 0,-3-11-2 15,-1-10 1-15,-4-8-8 16,-4-7-4-16,-4-4-4 16,0-8-3-16,-4-6 7 15,-1-4 5-15,5 3 3 16,0 8 3-16,0 7 1 15,0 4 3 1,0 3-1-16,0 8 2 16,-5 3-2-16,1 8 2 15,0 3 11-15,-9 12 6 16,1 14-8-16,-9 10-2 16,-8 9-4-16,-4 10-1 0,-4 11-3 15,-8 4 1-15,-13 3 0 16,5-7 1-16,3-7 0 15,13-3 0-15,12-23-9 16,9-11-2-16,11-7-64 16,18-18-37-16,15-8 48 15</inkml:trace>
        </inkml:traceGroup>
      </inkml:traceGroup>
      <inkml:traceGroup>
        <inkml:annotationXML>
          <emma:emma xmlns:emma="http://www.w3.org/2003/04/emma" version="1.0">
            <emma:interpretation id="{1946BCB4-E58C-464F-8A60-D155D8925474}" emma:medium="tactile" emma:mode="ink">
              <msink:context xmlns:msink="http://schemas.microsoft.com/ink/2010/main" type="line" rotatedBoundingBox="4991,2571 3257,4696 2696,4239 4429,2113"/>
            </emma:interpretation>
          </emma:emma>
        </inkml:annotationXML>
        <inkml:traceGroup>
          <inkml:annotationXML>
            <emma:emma xmlns:emma="http://www.w3.org/2003/04/emma" version="1.0">
              <emma:interpretation id="{3428D0FB-86FB-494B-96C3-CD15DD437B38}" emma:medium="tactile" emma:mode="ink">
                <msink:context xmlns:msink="http://schemas.microsoft.com/ink/2010/main" type="inkWord" rotatedBoundingBox="4965,2550 4617,2976 4201,2637 4549,2210"/>
              </emma:interpretation>
              <emma:one-of disjunction-type="recognition" id="oneOf2">
                <emma:interpretation id="interp10" emma:lang="tr-TR" emma:confidence="0">
                  <emma:literal>@</emma:literal>
                </emma:interpretation>
                <emma:interpretation id="interp11" emma:lang="tr-TR" emma:confidence="0">
                  <emma:literal>a</emma:literal>
                </emma:interpretation>
                <emma:interpretation id="interp12" emma:lang="tr-TR" emma:confidence="0">
                  <emma:literal>ö</emma:literal>
                </emma:interpretation>
                <emma:interpretation id="interp13" emma:lang="tr-TR" emma:confidence="0">
                  <emma:literal>Ö</emma:literal>
                </emma:interpretation>
                <emma:interpretation id="interp14" emma:lang="tr-TR" emma:confidence="0">
                  <emma:literal>Ğ</emma:literal>
                </emma:interpretation>
              </emma:one-of>
            </emma:emma>
          </inkml:annotationXML>
          <inkml:trace contextRef="#ctx0" brushRef="#br2" timeOffset="142222.2428">1845-3511 184 0,'-8'-11'68'0,"8"7"-36"0,0 0-35 15,0 4 13 1,0 0-7-16,4-3-2 0,4-1-3 15,0-3 1 1,9-1 1-16,-5 1 0 0,8 7 0 16,-3 0 0-16,-5 7 6 15,-3 4 6-15,-9 4-2 16,8 3 2-16,-4 1-7 16,0 6-3-16,0-3-4 15,4-4 1-15,1-3 1 16,-1-4 0-16,0 0 4 15,0-4 2-15,-8 1 9 16,0 10 4-16,-4 0-7 16,-8-3-4-16,-1-1-5 0,-7 1 0 15,-1 0-9-15,5-4-1 16,3-4-23-16,5 0-8 16,0-7-62-1</inkml:trace>
          <inkml:trace contextRef="#ctx0" brushRef="#br2" timeOffset="142940.4982">1717-3563 124 0,'-20'22'49'0,"12"0"-26"0,-21 18-12 0,16-14 15 0,1 18-3 16,4 3-2-1,12 1-7-15,12 3-4 0,5-3-5 0,8-8 1 0,4-4 3 16,0-10-10-16,12-4-1 16,-4-7-4-16,0-15-1 15,0-8 4-15,0-6 3 16,0-8 5-16,1-4 2 16,-5-3-1-16,0-22 1 0,-9-4 2 15,-19-7 2-15,-13 0 3 16,-17-12 2-16,-12 16 6 15,-16 14 6-15,-13 19-11 16,-16 17-4-16,0 19-22 16,8 11-8-16,12 11-107 31</inkml:trace>
        </inkml:traceGroup>
        <inkml:traceGroup>
          <inkml:annotationXML>
            <emma:emma xmlns:emma="http://www.w3.org/2003/04/emma" version="1.0">
              <emma:interpretation id="{20ED25BB-26E8-4860-9842-3F110A0AE82F}" emma:medium="tactile" emma:mode="ink">
                <msink:context xmlns:msink="http://schemas.microsoft.com/ink/2010/main" type="inkWord" rotatedBoundingBox="3704,4148 3257,4696 2696,4239 3143,3690"/>
              </emma:interpretation>
              <emma:one-of disjunction-type="recognition" id="oneOf3">
                <emma:interpretation id="interp15" emma:lang="tr-TR" emma:confidence="0">
                  <emma:literal>°</emma:literal>
                </emma:interpretation>
                <emma:interpretation id="interp16" emma:lang="tr-TR" emma:confidence="0">
                  <emma:literal>q</emma:literal>
                </emma:interpretation>
                <emma:interpretation id="interp17" emma:lang="tr-TR" emma:confidence="0">
                  <emma:literal>@</emma:literal>
                </emma:interpretation>
                <emma:interpretation id="interp18" emma:lang="tr-TR" emma:confidence="0">
                  <emma:literal>0</emma:literal>
                </emma:interpretation>
                <emma:interpretation id="interp19" emma:lang="tr-TR" emma:confidence="0">
                  <emma:literal>&amp;</emma:literal>
                </emma:interpretation>
              </emma:one-of>
            </emma:emma>
          </inkml:annotationXML>
          <inkml:trace contextRef="#ctx0" brushRef="#br2" timeOffset="140553.1617">533-1782 148 0,'-13'-11'55'0,"13"7"-30"0,0-18-23 15,5 15 12-15,3-8-3 16,4 1 1-16,0-1-4 15,5 4 0-15,-5 0-5 16,9 4 5-16,-5 7 4 0,-3 0 9 16,-5 15 7-16,0 6-11 15,-12 1-2-15,0 4-7 16,-4 3-3-16,-1 0 0 0,5-3-1 16,0 0-5-16,4-8-1 15,4-7 1-15,9-7 0 16,3-8 1-16,5-7 2 15,-1-4-23-15,1 1-8 16,-1-12-17-16,-3 8-6 16</inkml:trace>
          <inkml:trace contextRef="#ctx0" brushRef="#br2" timeOffset="141268.5917">327-1947 156 0,'-37'48'57'0,"25"14"-30"0,-1 18-5 0,9-36 20 16,4 19-16-16,8-1-7 0,5 0-11 16,20-7-4-16,12-11-2 15,0-8-8-15,0-10-1 0,5-12-8 16,-1-14-1-16,-4-7 7 15,5-11 2-15,-1-22 5 16,0-12 1-16,-7-6 3 16,-9-12 3-16,-13-14-2 15,-20 0-2-15,-16-15 8 16,-13 12 6-16,-16 14 17 16,-17 21 7-16,-20 23-16 15,-13 36-6-15,9 15-23 16,3 8-9-16,22 3-75 15,15 7-63-15,18-22 48 16</inkml:trace>
        </inkml:traceGroup>
      </inkml:traceGroup>
    </inkml:traceGroup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53:36.3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FBB0385-9043-422C-A50C-4D98DD9BC8FC}" emma:medium="tactile" emma:mode="ink">
          <msink:context xmlns:msink="http://schemas.microsoft.com/ink/2010/main" type="writingRegion" rotatedBoundingBox="19049,6112 20712,6069 20727,6620 19064,6664"/>
        </emma:interpretation>
      </emma:emma>
    </inkml:annotationXML>
    <inkml:traceGroup>
      <inkml:annotationXML>
        <emma:emma xmlns:emma="http://www.w3.org/2003/04/emma" version="1.0">
          <emma:interpretation id="{8F1BD337-7F47-44AF-B04E-6C9690268C38}" emma:medium="tactile" emma:mode="ink">
            <msink:context xmlns:msink="http://schemas.microsoft.com/ink/2010/main" type="paragraph" rotatedBoundingBox="19049,6112 20712,6069 20727,6620 19064,6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7CAC5E-68A2-49FB-9F2A-46C9E9433594}" emma:medium="tactile" emma:mode="ink">
              <msink:context xmlns:msink="http://schemas.microsoft.com/ink/2010/main" type="line" rotatedBoundingBox="19049,6112 20712,6069 20727,6620 19064,6664"/>
            </emma:interpretation>
          </emma:emma>
        </inkml:annotationXML>
        <inkml:traceGroup>
          <inkml:annotationXML>
            <emma:emma xmlns:emma="http://www.w3.org/2003/04/emma" version="1.0">
              <emma:interpretation id="{447620A9-F714-4573-8F5E-D2586C60D193}" emma:medium="tactile" emma:mode="ink">
                <msink:context xmlns:msink="http://schemas.microsoft.com/ink/2010/main" type="inkWord" rotatedBoundingBox="19049,6112 20712,6069 20727,6620 19064,6664"/>
              </emma:interpretation>
              <emma:one-of disjunction-type="recognition" id="oneOf0">
                <emma:interpretation id="interp0" emma:lang="tr-TR" emma:confidence="0">
                  <emma:literal>esisin</emma:literal>
                </emma:interpretation>
                <emma:interpretation id="interp1" emma:lang="tr-TR" emma:confidence="0">
                  <emma:literal>isisin</emma:literal>
                </emma:interpretation>
                <emma:interpretation id="interp2" emma:lang="tr-TR" emma:confidence="0">
                  <emma:literal>esinin</emma:literal>
                </emma:interpretation>
                <emma:interpretation id="interp3" emma:lang="tr-TR" emma:confidence="0">
                  <emma:literal>işisin</emma:literal>
                </emma:interpretation>
                <emma:interpretation id="interp4" emma:lang="tr-TR" emma:confidence="0">
                  <emma:literal>ilisin</emma:literal>
                </emma:interpretation>
              </emma:one-of>
            </emma:emma>
          </inkml:annotationXML>
          <inkml:trace contextRef="#ctx0" brushRef="#br0">16380 711 72 0,'-4'-11'30'0,"8"0"-16"0,17-3-12 0,-13-8 6 16,5-4-7-1,7-3 0-15,5-8-1 16,4-6 0-16,3-5 0 0,-3 8 0 16,4 7-9-16,-4 11-2 15,-8 4-21-15,-1 7-9 16</inkml:trace>
          <inkml:trace contextRef="#ctx0" brushRef="#br0" timeOffset="3238.1283">16541 397 100 0,'-4'-7'38'0,"4"7"-20"0,0 0-15 0,0 0 10 16,0 0-6-16,0 0 1 15,4 3-3-15,4-3 2 16,0 0-4-16,0-7 0 0,1 7-3 16,3-7-1-16,0 10 1 15,1 1 0-15,-1 0 2 0,0-12-1 16,-3 12 2-16,-1 0-2 16,8-4-1-16,-3 0-2 15,-5 0 1-15,0 0 12 0,-4 3 7 16,-8 8 11-1,-4 0-14-15,0 4-5 16,-1-1-9-16,1 1-3 16,4 0 3-16,-4-4 1 15,8-4-38 1,16-11-15-16,9-3-19 16</inkml:trace>
          <inkml:trace contextRef="#ctx0" brushRef="#br0" timeOffset="753.2751">17071 141 108 0,'-4'0'41'0,"0"4"-22"0,-4 3-3 0,0 0 18 0,-13 4-7 16,-8 11-3-16,1 0-8 15,-5 4-2-15,0 3-8 16,8-3-4-16,4-1-1 0,9-7-4 0,8 4 2 16,4-3-1-16,8-1 0 15,5 0 2-15,3 0 2 16,1-3-1-16,-1 0-1 16,-4-4 1-16,-3 3-1 15,-9 1 0-15,-5 0 2 0,-7 6 5 16,-8 5 4-16,-5 0-6 15,-4-4-3-15,4-4-4 16,9-3 1-16,24-15-74 31,13-19-12-15</inkml:trace>
          <inkml:trace contextRef="#ctx0" brushRef="#br0" timeOffset="903.5311">17232 393 64 0,'4'4'24'0,"0"7"-12"0,4 0 10 0,-4-4 15 0,-4 4 0 16,0 4 1-16,-4 3-19 0,0-3-7 15,-4 3-5-15,0 4-2 16,-1-4-80-16</inkml:trace>
          <inkml:trace contextRef="#ctx0" brushRef="#br0" timeOffset="1042.0084">17269 236 136 0,'-4'4'52'0,"12"-1"-28"0,0 1-70 31,-4-4-26-15,21 4 19-16</inkml:trace>
          <inkml:trace contextRef="#ctx0" brushRef="#br0" timeOffset="1385.8128">17544 368 176 0,'-28'40'68'0,"11"-22"-36"0,-8 8-22 0,17-12 17 16,0 1-13-16,4 0-3 15,0-4-12-15,8 0-1 16,4-8 0-16,4-3 1 0,9-3 1 15,0-5 0-15,-5 5 2 16,-4-1-1-16,-3 4-1 16,-1 7 1-16,-8 4 1 15,-4 7-1-15,-5 1 2 16,-3-1-4-16,0 0 0 16,-1-3 1-16,9 0 2 15,0-4-21-15,4-4-9 16,0-7-61-16</inkml:trace>
          <inkml:trace contextRef="#ctx0" brushRef="#br0" timeOffset="1557.6978">17697 430 164 0,'-13'11'63'0,"13"0"-34"0,-4 0-25 15,0-4 13-15,0 4-10 16,-8 4-4-16,-1 3-2 15,5-3 1-15,0 3-39 16,0-4-14-16,-1-10-19 16,5-8-5-16</inkml:trace>
          <inkml:trace contextRef="#ctx0" brushRef="#br0" timeOffset="1698.3335">17725 141 128 0,'-4'-4'49'0,"8"4"-26"0,-4 4-27 0,0-4 8 16,0 7-18-16,0 4-5 16,4 0-32-16,1 8-13 15</inkml:trace>
          <inkml:trace contextRef="#ctx0" brushRef="#br0" timeOffset="1963.9907">17771 477 128 0,'-9'4'49'0,"9"3"-26"0,0-7-25 16,0 0 9-16,0 0-3 16,9 0 2-16,-1-3-1 15,4-5 2-15,5-6-4 16,3-8 3-16,1-7 0 0,-1 7 4 16,-3 3 4-16,-1 12 14 15,-8 14-4 1,1 4-1-16,-9 8-9 15,0-1-4-15,0 4-8 16,0 0-1-16,4-4-1 16,8-3 0-16,13-8-11 15,8-14-5-15,8-15-83 16</inkml:trace>
        </inkml:traceGroup>
      </inkml:traceGroup>
    </inkml:traceGroup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50:33.527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E78E1F-3B48-42DA-B962-17CBDE34EF94}" emma:medium="tactile" emma:mode="ink">
          <msink:context xmlns:msink="http://schemas.microsoft.com/ink/2010/main" type="writingRegion" rotatedBoundingBox="280,5717 1107,5717 1107,9322 280,9322"/>
        </emma:interpretation>
      </emma:emma>
    </inkml:annotationXML>
    <inkml:traceGroup>
      <inkml:annotationXML>
        <emma:emma xmlns:emma="http://www.w3.org/2003/04/emma" version="1.0">
          <emma:interpretation id="{ED5433A5-5A78-426B-B0A9-FCC57258ACA4}" emma:medium="tactile" emma:mode="ink">
            <msink:context xmlns:msink="http://schemas.microsoft.com/ink/2010/main" type="paragraph" rotatedBoundingBox="280,5717 1107,5717 1107,9322 280,93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FA953D-EA87-46CF-BB08-629F1AC246B7}" emma:medium="tactile" emma:mode="ink">
              <msink:context xmlns:msink="http://schemas.microsoft.com/ink/2010/main" type="line" rotatedBoundingBox="280,5717 1107,5717 1107,9322 280,9322"/>
            </emma:interpretation>
          </emma:emma>
        </inkml:annotationXML>
        <inkml:traceGroup>
          <inkml:annotationXML>
            <emma:emma xmlns:emma="http://www.w3.org/2003/04/emma" version="1.0">
              <emma:interpretation id="{7440B533-8078-449F-AC3C-AA515BCF5F2D}" emma:medium="tactile" emma:mode="ink">
                <msink:context xmlns:msink="http://schemas.microsoft.com/ink/2010/main" type="inkWord" rotatedBoundingBox="280,5717 1107,5717 1107,9322 280,9322"/>
              </emma:interpretation>
              <emma:one-of disjunction-type="recognition" id="oneOf0">
                <emma:interpretation id="interp0" emma:lang="tr-TR" emma:confidence="0">
                  <emma:literal>:</emma:literal>
                </emma:interpretation>
                <emma:interpretation id="interp1" emma:lang="tr-TR" emma:confidence="0">
                  <emma:literal>: :</emma:literal>
                </emma:interpretation>
                <emma:interpretation id="interp2" emma:lang="tr-TR" emma:confidence="0">
                  <emma:literal>% :</emma:literal>
                </emma:interpretation>
                <emma:interpretation id="interp3" emma:lang="tr-TR" emma:confidence="0">
                  <emma:literal>!</emma:literal>
                </emma:interpretation>
                <emma:interpretation id="interp4" emma:lang="tr-TR" emma:confidence="0">
                  <emma:literal>; :</emma:literal>
                </emma:interpretation>
              </emma:one-of>
            </emma:emma>
          </inkml:annotationXML>
          <inkml:trace contextRef="#ctx0" brushRef="#br0">-2075 770 80 0,'-16'18'33'0,"16"-11"-18"0,0 12-49 0,4-12-6 16,0 4 14-16,-4 11 9 16</inkml:trace>
          <inkml:trace contextRef="#ctx0" brushRef="#br0" timeOffset="126.4364">-2297 1362 80 0,'-29'40'30'16,"21"-18"-16"-16,4 8-17 0,4-20 6 0,0 12-19 16,4 11-6-16,0 0-7 15,0 4-2-15</inkml:trace>
          <inkml:trace contextRef="#ctx0" brushRef="#br0" timeOffset="285.7444">-2383 2357 108 0,'-21'18'44'0,"17"0"-24"0,4 15-28 16,4-15 7-16,0 1-32 15,0 3-11-15,4-1 10 16,5 12 4-16</inkml:trace>
          <inkml:trace contextRef="#ctx0" brushRef="#br0" timeOffset="412.0006">-2346 3197 32 0,'0'44'13'0,"0"-44"-6"0,20 41-19 16,-12-27-1-16,5 19 1 16,3 7 5-16</inkml:trace>
          <inkml:trace contextRef="#ctx0" brushRef="#br0" timeOffset="-281.6463">-1581-236 88 0,'-21'0'33'0,"17"8"-18"0,-4-8-13 0,8 0 9 0,0 0-7 15,0 0-2-15,0 7-19 16,0-3-33-1,-4 10 2-15</inkml:trace>
          <inkml:trace contextRef="#ctx0" brushRef="#br0" timeOffset="-156.3206">-1898 210 48 0,'-37'15'19'0,"29"-8"-10"0,4 8-13 16,4-8 2-16,4 1-17 15,0 6-7-15</inkml:trace>
        </inkml:traceGroup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50:21.266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FE0CA80-BC25-45CB-86AB-B1F54DD1FFAE}" emma:medium="tactile" emma:mode="ink">
          <msink:context xmlns:msink="http://schemas.microsoft.com/ink/2010/main" type="writingRegion" rotatedBoundingBox="637,9375 4899,8385 5159,9506 897,10496"/>
        </emma:interpretation>
      </emma:emma>
    </inkml:annotationXML>
    <inkml:traceGroup>
      <inkml:annotationXML>
        <emma:emma xmlns:emma="http://www.w3.org/2003/04/emma" version="1.0">
          <emma:interpretation id="{C0B4702F-CAFA-4F6B-A314-913070CFD9A0}" emma:medium="tactile" emma:mode="ink">
            <msink:context xmlns:msink="http://schemas.microsoft.com/ink/2010/main" type="paragraph" rotatedBoundingBox="1009,9289 4899,8385 5082,9174 1193,100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F71074-AC6A-43B3-9AE1-179522B15CCB}" emma:medium="tactile" emma:mode="ink">
              <msink:context xmlns:msink="http://schemas.microsoft.com/ink/2010/main" type="line" rotatedBoundingBox="1009,9289 4899,8385 5082,9174 1193,10077"/>
            </emma:interpretation>
          </emma:emma>
        </inkml:annotationXML>
        <inkml:traceGroup>
          <inkml:annotationXML>
            <emma:emma xmlns:emma="http://www.w3.org/2003/04/emma" version="1.0">
              <emma:interpretation id="{2F812B6B-6D4B-4632-8F0F-CFD641804CF8}" emma:medium="tactile" emma:mode="ink">
                <msink:context xmlns:msink="http://schemas.microsoft.com/ink/2010/main" type="inkWord" rotatedBoundingBox="1009,9289 2027,9053 2147,9570 1130,9806"/>
              </emma:interpretation>
              <emma:one-of disjunction-type="recognition" id="oneOf0">
                <emma:interpretation id="interp0" emma:lang="tr-TR" emma:confidence="0">
                  <emma:literal>bula</emma:literal>
                </emma:interpretation>
                <emma:interpretation id="interp1" emma:lang="tr-TR" emma:confidence="0">
                  <emma:literal>bul.</emma:literal>
                </emma:interpretation>
                <emma:interpretation id="interp2" emma:lang="tr-TR" emma:confidence="0">
                  <emma:literal>kula</emma:literal>
                </emma:interpretation>
                <emma:interpretation id="interp3" emma:lang="tr-TR" emma:confidence="0">
                  <emma:literal>nit</emma:literal>
                </emma:interpretation>
                <emma:interpretation id="interp4" emma:lang="tr-TR" emma:confidence="0">
                  <emma:literal>net</emma:literal>
                </emma:interpretation>
              </emma:one-of>
            </emma:emma>
          </inkml:annotationXML>
          <inkml:trace contextRef="#ctx0" brushRef="#br0">-1565 3311 156 0,'-4'0'60'16,"4"0"-32"-16,4 11-24 0,-4 0 15 0,0 22-2 16,0 0 1-16,-4 3 0 15,0-3-2-15,0 15-8 0,0 3-3 0,-1-7 1 16,1-8-5-16,0-7-1 16,4-7-2-16,4-7 0 15,5-19 0-15,7-3 0 16,13-11 0-16,-4 7-2 15,-1-4 0-15,-3 8 3 16,-1-1 0-16,-7 8 1 0,-1 0 2 16,-8 22 1-1,-4 0 1-15,-4 4 2 16,-12 0 3-16,-9-1-4 16,4 1-1-1,1-4-2-15,3-4-2 16,5-7-21-16,4-11-11 15,0-7-35 1,8-8-43-16,12 0 29 16</inkml:trace>
          <inkml:trace contextRef="#ctx0" brushRef="#br0" timeOffset="356.9348">-1347 3585 144 0,'-8'7'55'0,"12"-3"-30"0,-4 14-14 15,0-3 15-15,0-1-10 16,0 5-4-16,4-5-10 16,0 1-3-16,0-4 0 15,5-11 0-15,-1-4 3 0,0-7-1 0,4-3 2 0,1-5-7 16,-1 5-1-16,0 3 4 16,1 0 5-16,-5 4 0 15,0 7 1-15,-12 0 5 16,4 7 4-16,0 0-7 31,0 8-4-31,8 7-2 16,-4-4-1-16,0-3-11 15,1-4-3-15,3-22-143 16,-4-4 75 0</inkml:trace>
          <inkml:trace contextRef="#ctx0" brushRef="#br0" timeOffset="435.0704">-1129 3633 200 0,'-8'43'77'0,"12"-39"-42"0,-4 25-41 0,4-18 12 0,0 0-22 16,-4-3-6-16,0-1-60 15,0 0-24-15</inkml:trace>
          <inkml:trace contextRef="#ctx0" brushRef="#br0" timeOffset="806.8884">-952 3289 216 0,'-17'36'82'0,"17"-10"-44"0,0 33-40 0,0-38 14 16,0 1-8-16,0 4-3 16,0 0 0-16,0 10-1 15,0 4 0-15,0-7-14 0,5-7-5 16,-1-19-103 0</inkml:trace>
          <inkml:trace contextRef="#ctx0" brushRef="#br0" timeOffset="591.3741">-1145 3486 176 0,'-5'0'66'0,"10"0"-36"0,-1-3-37 15,0 3 8-15,4 0-13 16,0 0-3-16,1-4-54 15,-1 0-24-15</inkml:trace>
          <inkml:trace contextRef="#ctx0" brushRef="#br0" timeOffset="1117.9829">-652 3201 212 0,'-8'22'82'0,"8"-4"-44"0,4 8-47 16,0-15 14-16,0 4-5 16,9 6 2-16,-1 9-3 15,0-1 0-15,-3-11 1 16,-1 1 2-16,-4-9 1 0,0 1-4 15,0-3 1-15,-4-1 0 32,-8-7 0-32,0 4-3 15,-5-1 2-15,-3 5 3 0,-1 3 3 16,1 7 7-16,-1 4 4 16,1 0-2-16,4 0 0 15,3-8-11-15,9 5-3 16,5-12-4-16,7-3 3 15,13-8-42-15,3-7-16 16,5-4-36-16</inkml:trace>
        </inkml:traceGroup>
        <inkml:traceGroup>
          <inkml:annotationXML>
            <emma:emma xmlns:emma="http://www.w3.org/2003/04/emma" version="1.0">
              <emma:interpretation id="{F0338652-5FB9-4D7B-BF50-DAFE0CEBC7FC}" emma:medium="tactile" emma:mode="ink">
                <msink:context xmlns:msink="http://schemas.microsoft.com/ink/2010/main" type="inkWord" rotatedBoundingBox="3179,8990 4820,8343 5057,8943 3416,9590"/>
              </emma:interpretation>
              <emma:one-of disjunction-type="recognition" id="oneOf1">
                <emma:interpretation id="interp5" emma:lang="tr-TR" emma:confidence="0">
                  <emma:literal>prese,</emma:literal>
                </emma:interpretation>
                <emma:interpretation id="interp6" emma:lang="tr-TR" emma:confidence="0">
                  <emma:literal>prese.</emma:literal>
                </emma:interpretation>
                <emma:interpretation id="interp7" emma:lang="tr-TR" emma:confidence="0">
                  <emma:literal>presen.</emma:literal>
                </emma:interpretation>
                <emma:interpretation id="interp8" emma:lang="tr-TR" emma:confidence="0">
                  <emma:literal>presli.</emma:literal>
                </emma:interpretation>
                <emma:interpretation id="interp9" emma:lang="tr-TR" emma:confidence="0">
                  <emma:literal>pireler.</emma:literal>
                </emma:interpretation>
              </emma:one-of>
            </emma:emma>
          </inkml:annotationXML>
          <inkml:trace contextRef="#ctx0" brushRef="#br0" timeOffset="4812.8035">1487 2645 192 0,'-4'11'71'0,"0"4"-38"0,0 3-21 0,0-7 19 16,-1 11-14-16,1 4-4 16,0 3-11-16,0-3-1 15,0-4-1-15,4-4 0 0,4 0 0 16,0-3-3-16,4-4 0 16,1-4-1-16,-1-3 0 15,4-1 3 1,-4 1 0-16,1 0 1 15,-5-1 0-15,-4-3 2 16,0 8 1-16,-4-1-1 16,-5 4 1-16,-3 0-2 0,0 3-1 15,-1-3-2 1,1 0 1-16,-4-3-30 16,7-5-12-16,9 1-49 15</inkml:trace>
          <inkml:trace contextRef="#ctx0" brushRef="#br0" timeOffset="5181.966">1726 2857 104 0,'-5'-7'41'0,"10"3"-22"0,3-10-14 16,-4 3 11-16,4-4-5 15,0-3-1-15,1 0-4 16,-1-1 1-16,-4 1-2 16,0-4 0-16,-4 8-3 15,-4 3 16-15,-4 11 10 0,-5 11-3 0,-20 11-2 16,1 14-5-16,-1 4 1 15,4 1-10-15,8 6-3 16,9-7-4-16,8-7-2 16,12-7-2-16,8-8-1 15,5-14-7-15,4-4-2 0,-1-8-26 16,1 1-11-16,0-4-36 16</inkml:trace>
          <inkml:trace contextRef="#ctx0" brushRef="#br0" timeOffset="4390.7146">1244 3139 80 0,'4'0'33'0,"17"-4"-18"0,-9 1-18 16,1-8 17-16,-1-11-3 16,0 3 4-16,1 1 1 15,-5 0 2-15,-4 3 3 16</inkml:trace>
          <inkml:trace contextRef="#ctx0" brushRef="#br0" timeOffset="4515.8141">1335 3007 287 0,'-17'0'48'15,"-3"4"-23"-15,-1 11-13 0,1 7-5 16,-1-4-6-16,9 0-1 15,-1-7-16-15,13-4-48 16,4-14-8 0,5-11-10-1</inkml:trace>
          <inkml:trace contextRef="#ctx0" brushRef="#br0" timeOffset="3781.2748">734 3260 116 0,'-4'33'44'0,"4"7"-24"0,0-4-17 0,0-14 10 16,0 4-6-16,0-1 1 15,0 1-7-15,0-4-1 16,0 0 0-16,-4 0 0 0,4-4 2 16,0 11-10-16,-8-7-4 15,8-14-45 1</inkml:trace>
          <inkml:trace contextRef="#ctx0" brushRef="#br0" timeOffset="4046.9299">767 2985 140 0,'13'-7'52'0,"-5"14"-28"0,8 4-22 16,-8 4 12-16,5 7-3 16,-1 0 3-16,-4 3-3 15,1 1-1-15,-5 3-6 16,0 1 2-16,-4-1 0 0,-4-4 0 15,-5 1-1-15,1-8-1 16,-4-3 0-16,0-8-5 16,-1-3-1-16,1-8-24 0,0-3-10 15,3-8-39 1,5 1-19-16,4-1 47 16</inkml:trace>
          <inkml:trace contextRef="#ctx0" brushRef="#br0" timeOffset="4250.1095">1100 3150 184 0,'-8'-11'68'0,"8"0"-36"0,0-4-31 0,0 1 14 15,4-5-10-15,0-2-1 0,5-5-4 16,-1 4-1-16,0 4 1 15,4-1-27-15,-3 5-9 0,-1 3-26 16,0 7-27 0,0 4 35-16</inkml:trace>
          <inkml:trace contextRef="#ctx0" brushRef="#br0" timeOffset="13601.6277">2178 3066 88 0,'4'-51'35'0,"4"36"-18"0,5-7-22 15,-1 11 6-15,9-11-17 16,3-11-4-16,-3-11-12 15,-1-7-5-15</inkml:trace>
          <inkml:trace contextRef="#ctx0" brushRef="#br0" timeOffset="5402.173">2190 2912 184 0,'-8'0'68'0,"8"4"-36"0,0-4-48 0,0 0 5 16,0 0-63-16,0 0-26 15</inkml:trace>
        </inkml:traceGroup>
      </inkml:traceGroup>
    </inkml:traceGroup>
    <inkml:traceGroup>
      <inkml:annotationXML>
        <emma:emma xmlns:emma="http://www.w3.org/2003/04/emma" version="1.0">
          <emma:interpretation id="{C1BBEEAF-0450-4E6C-B02D-B57F20261E75}" emma:medium="tactile" emma:mode="ink">
            <msink:context xmlns:msink="http://schemas.microsoft.com/ink/2010/main" type="paragraph" rotatedBoundingBox="765,9918 4515,9473 4566,9907 816,103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612909-E5F2-43D7-9950-54816CF911F3}" emma:medium="tactile" emma:mode="ink">
              <msink:context xmlns:msink="http://schemas.microsoft.com/ink/2010/main" type="inkBullet" rotatedBoundingBox="765,9918 868,9905 880,10001 776,10014"/>
            </emma:interpretation>
            <emma:one-of disjunction-type="recognition" id="oneOf2">
              <emma:interpretation id="interp10" emma:lang="tr-TR" emma:confidence="0">
                <emma:literal>\</emma:literal>
              </emma:interpretation>
              <emma:interpretation id="interp11" emma:lang="tr-TR" emma:confidence="0">
                <emma:literal>'</emma:literal>
              </emma:interpretation>
              <emma:interpretation id="interp12" emma:lang="tr-TR" emma:confidence="0">
                <emma:literal>.</emma:literal>
              </emma:interpretation>
              <emma:interpretation id="interp13" emma:lang="tr-TR" emma:confidence="0">
                <emma:literal>4</emma:literal>
              </emma:interpretation>
              <emma:interpretation id="interp14" emma:lang="tr-TR" emma:confidence="0">
                <emma:literal>k</emma:literal>
              </emma:interpretation>
            </emma:one-of>
          </emma:emma>
        </inkml:annotationXML>
        <inkml:trace contextRef="#ctx0" brushRef="#br0" timeOffset="12829.6223">-1923 3965 64 0,'8'40'27'0,"5"-32"-14"0,16-5-24 0,-13 12 2 15,5-4-16-15,7-4-6 16</inkml:trace>
      </inkml:traceGroup>
      <inkml:traceGroup>
        <inkml:annotationXML>
          <emma:emma xmlns:emma="http://www.w3.org/2003/04/emma" version="1.0">
            <emma:interpretation id="{FDF9A20D-8F62-43F6-82BA-49E0BBEB03BD}" emma:medium="tactile" emma:mode="ink">
              <msink:context xmlns:msink="http://schemas.microsoft.com/ink/2010/main" type="line" rotatedBoundingBox="1348,9929 4524,9552 4566,9907 1390,10283"/>
            </emma:interpretation>
          </emma:emma>
        </inkml:annotationXML>
        <inkml:traceGroup>
          <inkml:annotationXML>
            <emma:emma xmlns:emma="http://www.w3.org/2003/04/emma" version="1.0">
              <emma:interpretation id="{49F395A0-98E5-45C2-8BDA-39FC009A2D23}" emma:medium="tactile" emma:mode="ink">
                <msink:context xmlns:msink="http://schemas.microsoft.com/ink/2010/main" type="inkWord" rotatedBoundingBox="1370,10108 2388,9987 2408,10162 1390,10283"/>
              </emma:interpretation>
              <emma:one-of disjunction-type="recognition" id="oneOf3">
                <emma:interpretation id="interp15" emma:lang="tr-TR" emma:confidence="0">
                  <emma:literal>..</emma:literal>
                </emma:interpretation>
                <emma:interpretation id="interp16" emma:lang="tr-TR" emma:confidence="0">
                  <emma:literal>u</emma:literal>
                </emma:interpretation>
                <emma:interpretation id="interp17" emma:lang="tr-TR" emma:confidence="0">
                  <emma:literal>€</emma:literal>
                </emma:interpretation>
                <emma:interpretation id="interp18" emma:lang="tr-TR" emma:confidence="0">
                  <emma:literal>u.</emma:literal>
                </emma:interpretation>
                <emma:interpretation id="interp19" emma:lang="tr-TR" emma:confidence="0">
                  <emma:literal>ur</emma:literal>
                </emma:interpretation>
              </emma:one-of>
            </emma:emma>
          </inkml:annotationXML>
          <inkml:trace contextRef="#ctx0" brushRef="#br0" timeOffset="12988.8964">-1318 4155 88 0,'8'4'35'0,"0"3"-18"0,5-3-20 15,-1 0 6-15,4-4-3 16,9 0 2-16,0 0-25 15,4 0-12-15,3-4 2 16,6 4 4-16</inkml:trace>
          <inkml:trace contextRef="#ctx0" brushRef="#br0" timeOffset="13145.2205">-512 4228 56 0,'12'8'22'0,"5"-12"-12"0,12 0-12 0,-13 1 6 16,9-5-14-16,20-2-6 16,-4-1-5-16,4 0-2 15</inkml:trace>
        </inkml:traceGroup>
        <inkml:traceGroup>
          <inkml:annotationXML>
            <emma:emma xmlns:emma="http://www.w3.org/2003/04/emma" version="1.0">
              <emma:interpretation id="{0021A4EA-DC70-4F80-865D-DB8336CDA1C8}" emma:medium="tactile" emma:mode="ink">
                <msink:context xmlns:msink="http://schemas.microsoft.com/ink/2010/main" type="inkWord" rotatedBoundingBox="3071,9928 3372,9892 3379,9944 3077,9980"/>
              </emma:interpretation>
              <emma:one-of disjunction-type="recognition" id="oneOf4">
                <emma:interpretation id="interp20" emma:lang="tr-TR" emma:confidence="0">
                  <emma:literal>-</emma:literal>
                </emma:interpretation>
                <emma:interpretation id="interp21" emma:lang="tr-TR" emma:confidence="0">
                  <emma:literal>_</emma:literal>
                </emma:interpretation>
                <emma:interpretation id="interp22" emma:lang="tr-TR" emma:confidence="0">
                  <emma:literal>.</emma:literal>
                </emma:interpretation>
                <emma:interpretation id="interp23" emma:lang="tr-TR" emma:confidence="0">
                  <emma:literal>r</emma:literal>
                </emma:interpretation>
                <emma:interpretation id="interp24" emma:lang="tr-TR" emma:confidence="0">
                  <emma:literal>7</emma:literal>
                </emma:interpretation>
              </emma:one-of>
            </emma:emma>
          </inkml:annotationXML>
          <inkml:trace contextRef="#ctx0" brushRef="#br0" timeOffset="13288.928">389 4024 56 0,'61'-4'22'0,"-32"0"-12"0,4-18-12 16,-12 15 6-16,12-7-8 15,4 3-1-15,0 0-18 16,8 0-8-16</inkml:trace>
        </inkml:traceGroup>
        <inkml:traceGroup>
          <inkml:annotationXML>
            <emma:emma xmlns:emma="http://www.w3.org/2003/04/emma" version="1.0">
              <emma:interpretation id="{6D614866-8C35-4FA7-841A-006D96A2B3FC}" emma:medium="tactile" emma:mode="ink">
                <msink:context xmlns:msink="http://schemas.microsoft.com/ink/2010/main" type="inkWord" rotatedBoundingBox="4245,9586 4525,9553 4536,9653 4257,9686"/>
              </emma:interpretation>
              <emma:one-of disjunction-type="recognition" id="oneOf5">
                <emma:interpretation id="interp25" emma:lang="tr-TR" emma:confidence="0">
                  <emma:literal>-</emma:literal>
                </emma:interpretation>
                <emma:interpretation id="interp26" emma:lang="tr-TR" emma:confidence="0">
                  <emma:literal>.</emma:literal>
                </emma:interpretation>
                <emma:interpretation id="interp27" emma:lang="tr-TR" emma:confidence="0">
                  <emma:literal>_</emma:literal>
                </emma:interpretation>
                <emma:interpretation id="interp28" emma:lang="tr-TR" emma:confidence="0">
                  <emma:literal>~</emma:literal>
                </emma:interpretation>
                <emma:interpretation id="interp29" emma:lang="tr-TR" emma:confidence="0">
                  <emma:literal>v</emma:literal>
                </emma:interpretation>
              </emma:one-of>
            </emma:emma>
          </inkml:annotationXML>
          <inkml:trace contextRef="#ctx0" brushRef="#br0" timeOffset="13476.5776">1569 3731 104 0,'21'0'41'0,"28"-7"-22"0,-4-15-22 0,-24 7 6 16,4 1-19-16,3-8-4 15,9-4-21-15,5 1-7 16</inkml:trace>
        </inkml:traceGroup>
      </inkml:traceGroup>
    </inkml:traceGroup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55:31.562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FAB8B6F-FCAA-40E9-8D35-94C934CEDD68}" emma:medium="tactile" emma:mode="ink">
          <msink:context xmlns:msink="http://schemas.microsoft.com/ink/2010/main" type="writingRegion" rotatedBoundingBox="2106,16093 5830,16628 5582,18349 1858,17814">
            <msink:destinationLink direction="with" ref="{80223DF1-BCE4-4054-81FF-105224ED33F0}"/>
          </msink:context>
        </emma:interpretation>
      </emma:emma>
    </inkml:annotationXML>
    <inkml:traceGroup>
      <inkml:annotationXML>
        <emma:emma xmlns:emma="http://www.w3.org/2003/04/emma" version="1.0">
          <emma:interpretation id="{ACFE4809-7CA1-4A14-80C1-F0F8356E5C12}" emma:medium="tactile" emma:mode="ink">
            <msink:context xmlns:msink="http://schemas.microsoft.com/ink/2010/main" type="paragraph" rotatedBoundingBox="2106,16093 5830,16628 5582,18349 1858,178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9B6DD3-0807-4E10-BDB5-1B4784D5D453}" emma:medium="tactile" emma:mode="ink">
              <msink:context xmlns:msink="http://schemas.microsoft.com/ink/2010/main" type="inkBullet" rotatedBoundingBox="2106,16093 2181,16103 2159,16254 2084,16243"/>
            </emma:interpretation>
            <emma:one-of disjunction-type="recognition" id="oneOf0">
              <emma:interpretation id="interp0" emma:lang="tr-TR" emma:confidence="0">
                <emma:literal>\</emma:literal>
              </emma:interpretation>
              <emma:interpretation id="interp1" emma:lang="tr-TR" emma:confidence="0">
                <emma:literal>'</emma:literal>
              </emma:interpretation>
              <emma:interpretation id="interp2" emma:lang="tr-TR" emma:confidence="0">
                <emma:literal>ı</emma:literal>
              </emma:interpretation>
              <emma:interpretation id="interp3" emma:lang="tr-TR" emma:confidence="0">
                <emma:literal>.</emma:literal>
              </emma:interpretation>
              <emma:interpretation id="interp4" emma:lang="tr-TR" emma:confidence="0">
                <emma:literal>l</emma:literal>
              </emma:interpretation>
            </emma:one-of>
          </emma:emma>
        </inkml:annotationXML>
        <inkml:trace contextRef="#ctx0" brushRef="#br0">-582 10140 88 0,'-4'33'33'0,"8"-7"-18"0,-4-4-13 16,4-11 6-16,4 0-7 15,1 3 0-15,-1-3-14 16,0 0-5-16,0 0-19 16,1 0-6-16</inkml:trace>
      </inkml:traceGroup>
      <inkml:traceGroup>
        <inkml:annotationXML>
          <emma:emma xmlns:emma="http://www.w3.org/2003/04/emma" version="1.0">
            <emma:interpretation id="{559EE47E-DA54-49DB-8768-2974296809A9}" emma:medium="tactile" emma:mode="ink">
              <msink:context xmlns:msink="http://schemas.microsoft.com/ink/2010/main" type="line" rotatedBoundingBox="2251,16197 5818,16710 5712,17444 2145,16932"/>
            </emma:interpretation>
          </emma:emma>
        </inkml:annotationXML>
        <inkml:traceGroup>
          <inkml:annotationXML>
            <emma:emma xmlns:emma="http://www.w3.org/2003/04/emma" version="1.0">
              <emma:interpretation id="{38CF356A-5954-4D4B-9AA5-860C9AB7E755}" emma:medium="tactile" emma:mode="ink">
                <msink:context xmlns:msink="http://schemas.microsoft.com/ink/2010/main" type="inkWord" rotatedBoundingBox="2251,16197 5818,16710 5712,17444 2145,16932"/>
              </emma:interpretation>
              <emma:one-of disjunction-type="recognition" id="oneOf1">
                <emma:interpretation id="interp5" emma:lang="tr-TR" emma:confidence="0">
                  <emma:literal>F*</emma:literal>
                </emma:interpretation>
                <emma:interpretation id="interp6" emma:lang="tr-TR" emma:confidence="0">
                  <emma:literal>pi*</emma:literal>
                </emma:interpretation>
                <emma:interpretation id="interp7" emma:lang="tr-TR" emma:confidence="0">
                  <emma:literal>priz</emma:literal>
                </emma:interpretation>
                <emma:interpretation id="interp8" emma:lang="tr-TR" emma:confidence="0">
                  <emma:literal>pil*</emma:literal>
                </emma:interpretation>
                <emma:interpretation id="interp9" emma:lang="tr-TR" emma:confidence="0">
                  <emma:literal>Tıpkı.</emma:literal>
                </emma:interpretation>
              </emma:one-of>
            </emma:emma>
          </inkml:annotationXML>
          <inkml:trace contextRef="#ctx0" brushRef="#br0" timeOffset="156.2977">-475 10513 116 0,'8'8'44'0,"-4"-5"-24"0,9 5-24 0,-5-5 8 16,4 1-2-16,5-1 1 16,3 1-26-16,9-4-9 15,4-4-13-15,0 1-2 16</inkml:trace>
          <inkml:trace contextRef="#ctx0" brushRef="#br0" timeOffset="9702.3354">-306 10627 144 0,'-4'-4'55'0,"4"4"-30"0,0 4-23 0,0-4 12 15,4 3-1-15,4 12 3 16,0-1-3-16,0 5 2 0,1-1-8 16,-5 4-2-16,-4 4 1 0,4-5-3 15,-4-2-2-15,4-8 0 16,-4-11-1-16,12-4-3 15,5-7 2-15,-1-4-1 16,1-3 0-16,-1 0 2 16,5 3 0-16,-1 4 0 15,-3 8 2-15,-1 6-1 16,-4 5 2-16,1 3 0 16,-5 7 1-16,-4 4 4 15,-4 0 5-15,-4-4-5 16,0-3-2-16,-4-4-1 15,-9-8-1-15,1-10-31 0,-1-8-14 16,5-3-52 0</inkml:trace>
          <inkml:trace contextRef="#ctx0" brushRef="#br0" timeOffset="12931.715">-372 10495 88 0,'-4'0'35'0,"4"0"-18"0,0 7-11 16,4-3 11-16,0 3 6 15,0 8 3-15,0 3-5 16,4 8 0-16,1 7-8 16,-1-8-3-16,0 15-5 15,9-3-2-15,-5-4 3 0,0-8-3 16,5 5-2-16,-1-8-3 16,-4-4 1-16,-3-3 1 0,-1-4 0 15,0-8-124 1,0-3 33-1</inkml:trace>
          <inkml:trace contextRef="#ctx0" brushRef="#br0" timeOffset="13572.4112">-138 10703 72 0,'13'-14'27'0,"-5"14"-14"0,8 3-4 0,-7 5 11 0,-1-1-2 16,0 0-1-16,0 1 8 15,-4 6 6-15,-4-3-1 16,-4 7 2-16,-4 8-3 16,-4-4 0-16,-5 0-16 15,1 0-6-15,-1-4-2 0,-3-11-6 16,16-7-85-1,8-7-12 1</inkml:trace>
          <inkml:trace contextRef="#ctx0" brushRef="#br1" timeOffset="-25891.6441">2194 10623 208 0,'5'44'77'0,"3"-15"-42"0,21 22-30 0,-13-18 19 15,5 4-17-15,3 3-4 16,1 4 0-16,0 3 0 16,-5 1-1-16,1-8-30 0,-5 4-14 15,-3-8-51 1</inkml:trace>
          <inkml:trace contextRef="#ctx0" brushRef="#br1" timeOffset="-26392.4491">1512 10707 156 0,'-25'22'60'0,"13"11"-32"0,-9 18-13 0,13-29 20 0,-13 7 3 15,-3 15 2-15,-5 7-11 16,0-3-5-16,0-4-14 15,5-4-6-15,3-4-3 0,0-3-21 16,5-3-7-16,-1-12-46 16,9 0-61-1,4-14 28-15</inkml:trace>
          <inkml:trace contextRef="#ctx0" brushRef="#br0" timeOffset="2156.4819">685 10590 124 0,'-25'40'46'0,"9"-14"-24"0,-1 3-19 0,13-14 12 15,0 7-7-15,0 3-2 16,0 8-6-16,4 0 0 16,0 4-27-16,0-5-9 15,0 16-17-15,4 3-8 16</inkml:trace>
          <inkml:trace contextRef="#ctx0" brushRef="#br0" timeOffset="3033.0376">3066 11197 92 0,'4'-37'35'15,"1"19"-18"-15,-1-18-22 0,0 14 4 0,0-8-38 16,-4 1-14-16</inkml:trace>
        </inkml:traceGroup>
      </inkml:traceGroup>
      <inkml:traceGroup>
        <inkml:annotationXML>
          <emma:emma xmlns:emma="http://www.w3.org/2003/04/emma" version="1.0">
            <emma:interpretation id="{1E539BE0-5722-4BDD-8122-905E75BA049F}" emma:medium="tactile" emma:mode="ink">
              <msink:context xmlns:msink="http://schemas.microsoft.com/ink/2010/main" type="line" rotatedBoundingBox="3277,17310 5651,17437 5608,18245 3234,18118"/>
            </emma:interpretation>
          </emma:emma>
        </inkml:annotationXML>
        <inkml:traceGroup>
          <inkml:annotationXML>
            <emma:emma xmlns:emma="http://www.w3.org/2003/04/emma" version="1.0">
              <emma:interpretation id="{488D9F8B-E66D-4FC9-BE81-86DAA04985E9}" emma:medium="tactile" emma:mode="ink">
                <msink:context xmlns:msink="http://schemas.microsoft.com/ink/2010/main" type="inkWord" rotatedBoundingBox="3277,17310 5651,17437 5608,18245 3234,18118"/>
              </emma:interpretation>
              <emma:one-of disjunction-type="recognition" id="oneOf2">
                <emma:interpretation id="interp10" emma:lang="tr-TR" emma:confidence="0">
                  <emma:literal>'tür</emma:literal>
                </emma:interpretation>
                <emma:interpretation id="interp11" emma:lang="tr-TR" emma:confidence="0">
                  <emma:literal>"tür</emma:literal>
                </emma:interpretation>
                <emma:interpretation id="interp12" emma:lang="tr-TR" emma:confidence="0">
                  <emma:literal>ütü.</emma:literal>
                </emma:interpretation>
                <emma:interpretation id="interp13" emma:lang="tr-TR" emma:confidence="0">
                  <emma:literal>ipi.</emma:literal>
                </emma:interpretation>
                <emma:interpretation id="interp14" emma:lang="tr-TR" emma:confidence="0">
                  <emma:literal>ipin</emma:literal>
                </emma:interpretation>
              </emma:one-of>
            </emma:emma>
          </inkml:annotationXML>
          <inkml:trace contextRef="#ctx0" brushRef="#br0" timeOffset="2281.494">586 11449 124 0,'-4'48'46'0,"8"-26"-24"0,-8 11-17 0,8-19 13 0,0 4-12 16,0 8-4-16,5 0-1 16,7-4-1-16,-4 10-42 15,9 1-19-15,0 0 11 16,-1 0 8-16</inkml:trace>
          <inkml:trace contextRef="#ctx0" brushRef="#br1" timeOffset="-25244.2771">845 11552 228 0,'-16'0'85'0,"20"0"-46"0,12-4-50 0,-3-3 13 0,7 3-6 16,21-14-1-16,9-12-1 16,-1-3-1-16,9 1-82 15,3-5-38-15</inkml:trace>
          <inkml:trace contextRef="#ctx0" brushRef="#br1" timeOffset="-25439.1054">1076 11570 220 0,'-17'55'82'0,"17"-30"-44"0,0 15-40 0,0-21 14 16,4 10-8-16,-4 8-3 16,4-1 0-16,1 1 1 15,-1-4-1-15,0-11-14 0,0 3-6 16,0-7-125-1,-4-18 43 1</inkml:trace>
          <inkml:trace contextRef="#ctx0" brushRef="#br0" timeOffset="2437.7877">911 12078 104 0,'12'4'38'0,"1"3"-20"0,16-3-19 0,-9-1 9 16,5 1-7-16,4 3-1 15,-1 1 2-15,5-5 1 16,0 5-30-16,4-5-12 15,0 1 0-15,-4-4 0 16</inkml:trace>
          <inkml:trace contextRef="#ctx0" brushRef="#br0" timeOffset="2578.4008">1594 12162 104 0,'29'18'41'0,"-21"-7"-22"0,25 8-22 0,-17-12 6 15,5-7-1-15,-1 11 1 0,5-11-48 16,0 0-21 0</inkml:trace>
          <inkml:trace contextRef="#ctx0" brushRef="#br1" timeOffset="-24173.497">2470 11614 180 0,'-4'0'68'0,"0"18"-36"0,4 15-26 0,4-15 17 16,0 11-14-16,4 8-2 15,5 0-7-15,7-1-1 16,-3-3 1-16,3-7 0 0,-3-4 0 16,-1-8 0-16,0-7 2 15,1-10-1-15,4-15 2 16,-5-12 0-16,0-6 1 16,-3-12 6-16,-5-3 4 0,-4 0-5 15,-4-4-1-15,0 0-2 16,0 19 1-1,0 14-4-15,0 3-2 0,8 19-47 16,5 0-60 0</inkml:trace>
          <inkml:trace contextRef="#ctx0" brushRef="#br0" timeOffset="2765.9745">2207 12137 128 0,'16'0'49'0,"5"-4"-26"0,16 4-16 15,-21 0 15-15,1-4-11 16,3 1-3-16,1-5-5 16,-1 1 0-16,1-4-2 15,0 0-1-15,-1-4 1 0,5-3-32 16,4 0-51 0,-5 0 5-16,1 7 36 0,-5 0 24 15</inkml:trace>
          <inkml:trace contextRef="#ctx0" brushRef="#br0" timeOffset="2902.4565">2746 11899 124 0,'20'-7'49'0,"-12"-1"-26"16,9 5-20-16,-9-1 10 0,4-7-6 15,5 0-2-15,7-7-2 16,1-1 0-16,-4 1-22 16,-1-4-9-16,-3-7-30 0,-1 0-11 15</inkml:trace>
        </inkml:traceGroup>
      </inkml:traceGroup>
    </inkml:traceGroup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55:30.134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0223DF1-BCE4-4054-81FF-105224ED33F0}" emma:medium="tactile" emma:mode="ink">
          <msink:context xmlns:msink="http://schemas.microsoft.com/ink/2010/main" type="inkDrawing" rotatedBoundingBox="5501,13491 5997,18696 1760,19100 1264,13895" hotPoints="6078,16441 3729,18790 1381,16441 3729,14093" semanticType="enclosure" shapeName="Circle">
            <msink:sourceLink direction="with" ref="{1FAB8B6F-FCAA-40E9-8D35-94C934CEDD68}"/>
            <msink:sourceLink direction="with" ref="{90843AA2-7305-4230-BB52-2B1CCF454A4B}"/>
            <msink:sourceLink direction="with" ref="{65C903D6-CC25-4B8C-AEE1-5071E481227C}"/>
            <msink:sourceLink direction="with" ref="{D55E498F-FB03-45FF-BCC3-BECDB17FFBCA}"/>
            <msink:destinationLink direction="with" ref="{A7CF6244-F2CF-484C-85B3-54CD956F6DA0}"/>
          </msink:context>
        </emma:interpretation>
      </emma:emma>
    </inkml:annotationXML>
    <inkml:trace contextRef="#ctx0" brushRef="#br0">1703 230 28 0,'-16'4'13'0,"7"3"-6"0,-11-3-6 0,12 0 3 16,-1-1 0-16,-3 5 0 15,-17-5-2-15,5 8-2 16,-5 4 3-16,0 0 0 0,-4-1 3 16,4 1 3-16,-4-1-2 15,0 5 1-15,5 3-3 16,-5 3 0-16,-4 1-3 15,0 3 1-15,8-3-2 16,-4-1-1-16,4 8 1 16,0 0-1-16,1 0 0 0,-5 0 0 15,-4 3-3-15,-4 1 2 16,-1 11 1-16,5-5 2 16,0 1-1-16,0 0-1 15,0 4 1-15,0-1-1 16,4 1 0-16,1 14 0 15,-5-4 0 1,4-3 0-16,0 0 0 16,0-4 0-16,0 8 0 15,0-4 0-15,0 3-3 16,-12 4 2-16,4-3 3 16,0 14 1-16,4 0-4 0,0 0-1 15,0 8 3-15,4-8 1 0,4 0 2 16,0-4 2-16,4-3-3 15,5 7 0-15,3-3-1 16,1-5-2-16,4-2-2 16,-1 2 1-16,5 5 1 15,0 3 0-15,4 0 0 16,0-7 2-16,-1 22-1 16,5-8 2-16,0-3-2 15,5 11-1 1,-1-4 1-16,4 0-1 15,4-7 0-15,5 3 2 16,-1 0-3-16,5-6 0 16,-1-9-1-16,5 1 0 15,-4 0 2-15,7-4 2 16,9 4 1-16,0-4 1 16,0-7-5-16,0 0-1 0,0-11 1 15,9 11 0-15,3-4-2 16,-12-4 2-16,0-3 3 0,0 0 1 15,4 4-4-15,4-5 1 16,9 9 0-16,8-5 0 16,3 1-3-16,-7-4 2 15,8-1 3-15,-4-6 3 0,-5 0-4 16,1 14-3-16,-1-11 1 16,1 4 0-16,4-8-2 15,7 1 2-15,-3-1 3 16,4-3 1-16,-12-7-1 15,20-8-2-15,-16 11-2 16,-5-10 1-16,-3-1 1 16,-1 0 2-16,1-3-3 15,7-4-2 1,5-4 2-16,-8-3 2 0,-1 7 0 16,-3-4-1-1,3-7 1-15,1-3-1 0,-9-5 0 16,1-10 0-16,-1 3 0 15,0-3 2-15,5 7-3 16,8-7 0-16,-5-1 3 16,-3 1 3-16,-1 0-2 0,-8 3-2 15,1 1-3-15,-1-1-1 16,0-3 2-16,-4-1 0 16,0 1 1-16,-4-7 2 15,0 6 1-15,0 1 1 16,0 0-5-16,-4-8 1 15,8 8 0 1,5 0 0-16,-9-8 2 16,0-3 1-16,-4 0-4 15,-1-4 1-15,-3 11 0 16,0-11 0-16,0 4 0 16,4-4 0-16,4-4 0 15,-8 11 0-15,-1-3 0 16,-3 0 0-16,0-4 0 0,-1 15 2 0,1-11-3 15,0-4-2-15,4 3 2 16,-5 1 0-16,1 4 3 16,0-5 1-16,7-3-4 15,5 1 1-15,-4-5-2 16,-4-3 0-16,-4-4 4 31,0-7 1-31,-5-1-1 16,1 1 1-16,-5-11-4 0,-4 4 0 15,1-1-1-15,-1 4 0 16,0 0 2-16,-3-7 2 16,-1 7-1-16,0-7 2 15,0 7-4-15,-3 1 0 16,-1-1 1-16,-4-15 2 0,0 5-3 16,-4-5 0-16,-1-7-1 15,1-18 0-15,0 11 0 16,0-4 0-16,-4 1 4 15,0 10 1-15,-1 7-1 16,-3 8 1-16,0 4-2 16,-1 3-1-16,-3 4 1 0,4-4 1 15,-13-4-3-15,4 1-2 16,-7-23 2-16,-1 5 2 16,4 3 0-16,0-1-1 15,1 9 3-15,3-12 2 16,-4 7-4-16,1 5-1 15,3 6 2-15,-3-3 3 16,3 0 0-16,-8 3 0 16,13 8-6-16,-5 0 1 15,-8-4-2-15,1 0-2 16,3 0 3-16,-4 1 2 16,4-5 0-16,-3 4 2 15,3 4 0-15,0 3 1 0,-12 1 0 16,8-1 2-16,-8 8-5 15,5 0-1-15,-1 0 2 16,0 3 1-16,4 1-1 16,4 3-4-16,1 4-1 0,-1-15 2 15,0 7 2-15,5 8 0 16,-1 3-1-16,-4 4-2 16,-3 4 1-16,-1 0 3 15,0 3 1-15,0-3-4 16,0 3 1-16,1 1 0 15,-1-1 2-15,0-3-1 16,-8 3-1-16,-8-7 1 16,4 0-1-16,-5-3-3 15,1 3 2-15,0 3 3 16,0 5 1-16,-9 3 3 0,1 7 1 16,-5 15-1-16,-3 0-1 15,-14-4-3-15,6 12 1 16,3-5-4-16,4-3 0 15,9 0-12-15,7-7-7 16,13-19-42-16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54:57.11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0843AA2-7305-4230-BB52-2B1CCF454A4B}" emma:medium="tactile" emma:mode="ink">
          <msink:context xmlns:msink="http://schemas.microsoft.com/ink/2010/main" type="writingRegion" rotatedBoundingBox="3494,13797 5027,16050 4551,16373 3018,14121">
            <msink:destinationLink direction="with" ref="{80223DF1-BCE4-4054-81FF-105224ED33F0}"/>
          </msink:context>
        </emma:interpretation>
      </emma:emma>
    </inkml:annotationXML>
    <inkml:traceGroup>
      <inkml:annotationXML>
        <emma:emma xmlns:emma="http://www.w3.org/2003/04/emma" version="1.0">
          <emma:interpretation id="{BBC42A88-DF2C-49DF-9935-BD097DB3FE46}" emma:medium="tactile" emma:mode="ink">
            <msink:context xmlns:msink="http://schemas.microsoft.com/ink/2010/main" type="paragraph" rotatedBoundingBox="3494,13797 5027,16050 4551,16373 3018,141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3BC92A-893B-4A1A-8462-8C3535BBBED6}" emma:medium="tactile" emma:mode="ink">
              <msink:context xmlns:msink="http://schemas.microsoft.com/ink/2010/main" type="line" rotatedBoundingBox="3494,13797 5027,16050 4551,16373 3018,14121"/>
            </emma:interpretation>
          </emma:emma>
        </inkml:annotationXML>
        <inkml:traceGroup>
          <inkml:annotationXML>
            <emma:emma xmlns:emma="http://www.w3.org/2003/04/emma" version="1.0">
              <emma:interpretation id="{C5ED5DF1-67C7-471F-8F4D-120F3CB2BD7D}" emma:medium="tactile" emma:mode="ink">
                <msink:context xmlns:msink="http://schemas.microsoft.com/ink/2010/main" type="inkWord" rotatedBoundingBox="3494,13797 5027,16050 4551,16373 3018,14121"/>
              </emma:interpretation>
              <emma:one-of disjunction-type="recognition" id="oneOf0">
                <emma:interpretation id="interp0" emma:lang="tr-TR" emma:confidence="0">
                  <emma:literal>tut</emma:literal>
                </emma:interpretation>
                <emma:interpretation id="interp1" emma:lang="tr-TR" emma:confidence="0">
                  <emma:literal>Fin</emma:literal>
                </emma:interpretation>
                <emma:interpretation id="interp2" emma:lang="tr-TR" emma:confidence="0">
                  <emma:literal>izi,</emma:literal>
                </emma:interpretation>
                <emma:interpretation id="interp3" emma:lang="tr-TR" emma:confidence="0">
                  <emma:literal>Fir</emma:literal>
                </emma:interpretation>
                <emma:interpretation id="interp4" emma:lang="tr-TR" emma:confidence="0">
                  <emma:literal>Fer</emma:literal>
                </emma:interpretation>
              </emma:one-of>
            </emma:emma>
          </inkml:annotationXML>
          <inkml:trace contextRef="#ctx0" brushRef="#br0">-2262-1883 144 0,'0'29'55'0,"-4"-3"-30"0,4 14-5 0,0-14 19 0,0 7-8 15,-4 3-1-15,0 1-17 16,4-1-6-16,0-3-4 16,8-11-5-16,-4-7-1 0,4-8-18 15,0-11-9-15,1-7-20 0,-5-10-6 16,-4-16-14-16</inkml:trace>
          <inkml:trace contextRef="#ctx0" brushRef="#br0" timeOffset="434.6782">-2254-2007 128 0,'25'18'49'0,"-9"0"-26"0,21 15-16 15,-16-14 13-15,-1 6-6 16,5 4 0-16,4 4-4 15,0-3 1-15,0 6-6 16,-1-3-1-16,1-4 0 0,-4-3-2 16,-5-4 1-16,5-4 0 15,-4-3 1-15,-5-4-2 16,-4-4 1-16,1-7-2 0,-13-11-1 16,-4-15 1-16,-1-3-1 15,-3-7-9 1,0-12-4-16,0 1 4 0,0-12 5 15,-1 4 1-15,5 11 1 16,0 11 0-16,0 4 0 16,0 11 8-16,-4 11 4 15,-1 10 6-15,-3 16 2 16,0 10 4-16,-5 7 1 16,-3 5-6-1,-1 6 0-15,1 12-1 16,-13-5-1-16,8-2-7 15,-4-5-3-15,9-10-3 0,3-4 1 16,5-11-9-16,0-4-1 16,7-11-23-16,1-7-10 15,8-7-70 1</inkml:trace>
          <inkml:trace contextRef="#ctx0" brushRef="#br0" timeOffset="1083.3091">-1612-1196 116 0,'0'-7'46'0,"0"11"-24"0,8 7-2 0,0 0 21 15,9 11 0-15,7 14 0 16,5 12-16-16,4 10-7 16,8 12-11-16,0-4-3 0,5-1 0 15,11-3-2-15,-3-7 1 16,-9-3-2-16,-4-9 2 0,-8-2-42 16,-4-8-16-16,-5-4-43 15</inkml:trace>
          <inkml:trace contextRef="#ctx0" brushRef="#br0" timeOffset="2069.1241">-987-194 116 0,'0'11'44'0,"8"-22"-24"0,5 22-15 16,-5 0 13-16,8 4-4 15,9 3 0-15,0 8-4 0,-1 3-1 32,1 4-5-32,4 0-1 0,0 3 1 15,-1 1 0-15,-3-4 0 0,-4-4 0 16,-5-3 0-16,0-8-2 16,-3 0-2-16,-5-7 1 15,0-4 1-15,-4-14-1 16,-4-11 2-16,-4-15-2 15,0-11-1-15,-4-11-4 16,0-3-2-16,-1 3 3 16,1 11 3-16,4 7 1 15,0 12-1-15,0 3 5 16,0 15 6 0,0 14-2-16,-5 8 3 15,1 3 2-15,-4 11-2 0,0 8 3 0,-5 3-6 16,-3 4-1-16,-5 3-2 15,0-3 1-15,1 0-6 16,-1-7-1-16,4-5 0 16,5-2 0-16,-1-8-9 15,5-4-2 1,4-7-91 0</inkml:trace>
          <inkml:trace contextRef="#ctx0" brushRef="#br0" timeOffset="1654.7328">-1003-88 156 0,'-5'29'60'0,"5"-3"-32"0,-4 18-13 16,4-26 18-16,-4 8-5 16,0 7-2-16,0 3-17 15,4-3-5-15,0-4-3 0,4-7-4 16,0-3 2-16,0-12-15 15,5-7-6-15,-1-11-31 16,0-15-53-16,0-7 16 16</inkml:trace>
        </inkml:traceGroup>
      </inkml:traceGroup>
    </inkml:traceGroup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55:39.367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5C903D6-CC25-4B8C-AEE1-5071E481227C}" emma:medium="tactile" emma:mode="ink">
          <msink:context xmlns:msink="http://schemas.microsoft.com/ink/2010/main" type="writingRegion" rotatedBoundingBox="4747,13530 5257,13530 5257,15464 4747,15464">
            <msink:destinationLink direction="with" ref="{80223DF1-BCE4-4054-81FF-105224ED33F0}"/>
          </msink:context>
        </emma:interpretation>
      </emma:emma>
    </inkml:annotationXML>
    <inkml:traceGroup>
      <inkml:annotationXML>
        <emma:emma xmlns:emma="http://www.w3.org/2003/04/emma" version="1.0">
          <emma:interpretation id="{DFBABD84-8DA5-4F8B-874B-5FE523E6CDB8}" emma:medium="tactile" emma:mode="ink">
            <msink:context xmlns:msink="http://schemas.microsoft.com/ink/2010/main" type="paragraph" rotatedBoundingBox="4747,13530 5257,13530 5257,15464 4747,154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00E755-A558-41A4-851D-B8228A5A3B7D}" emma:medium="tactile" emma:mode="ink">
              <msink:context xmlns:msink="http://schemas.microsoft.com/ink/2010/main" type="line" rotatedBoundingBox="4747,13530 5257,13530 5257,15464 4747,15464"/>
            </emma:interpretation>
          </emma:emma>
        </inkml:annotationXML>
        <inkml:traceGroup>
          <inkml:annotationXML>
            <emma:emma xmlns:emma="http://www.w3.org/2003/04/emma" version="1.0">
              <emma:interpretation id="{34E2324F-8795-4E0F-A3E5-E6690FE903FC}" emma:medium="tactile" emma:mode="ink">
                <msink:context xmlns:msink="http://schemas.microsoft.com/ink/2010/main" type="inkWord" rotatedBoundingBox="4747,13530 5257,13530 5257,15464 4747,15464"/>
              </emma:interpretation>
              <emma:one-of disjunction-type="recognition" id="oneOf0">
                <emma:interpretation id="interp0" emma:lang="tr-TR" emma:confidence="0">
                  <emma:literal>:</emma:literal>
                </emma:interpretation>
                <emma:interpretation id="interp1" emma:lang="tr-TR" emma:confidence="0">
                  <emma:literal>;</emma:literal>
                </emma:interpretation>
                <emma:interpretation id="interp2" emma:lang="tr-TR" emma:confidence="0">
                  <emma:literal>!</emma:literal>
                </emma:interpretation>
                <emma:interpretation id="interp3" emma:lang="tr-TR" emma:confidence="0">
                  <emma:literal>i</emma:literal>
                </emma:interpretation>
                <emma:interpretation id="interp4" emma:lang="tr-TR" emma:confidence="0">
                  <emma:literal>'</emma:literal>
                </emma:interpretation>
              </emma:one-of>
            </emma:emma>
          </inkml:annotationXML>
          <inkml:trace contextRef="#ctx0" brushRef="#br0">18 102 160 0,'-17'-11'63'0,"17"25"-34"0,0 5-21 0,0-5 16 16,4 8-6-16,1 0 0 31,-1 11-6-31,0 0-2 0,0 4-6 16,0 3-1-16,0 0 3 0,0 0-5 15,0-3-1-15,1-4 2 16,-1-8 1-16,0-6-1 16,-4-8 1-16,0-11 2 15,0-11 2-15,-4-15-3 16,0-11-1-16,-1-10-1 16,5-19-2-16,0 0-2 15,5 8 1-15,3-1-1 16,0 12 0-16,4 10 2 0,1 8 0 0,7 7 0 15,-3 7 0-15,3 8 0 32,1 3 2-32,-9 4 10 15,0 8 4-15,-3 3 1 16,-13 3 0-16,-9 8-5 16,1 8-2-16,-9-1-4 0,-3-4 1 15,-1-3-17-15,0-7-8 16,1-8-68-1,7-18-73-15,1-3 41 16</inkml:trace>
          <inkml:trace contextRef="#ctx0" brushRef="#br0" timeOffset="3147.509">-299 1678 140 0,'-12'40'52'16,"16"-18"-28"-16,0 14-24 0,0-17 10 0,0 2-6 15,4 5-1-15,1 3 1 16,-5-3 0-16,0-4-2 16,0-8 12-16,-4-14 14 15,0-11-6-15,-4-7-11 16,0-11-4-16,0-4-5 16,0-18 1-16,-1 7-2 15,1 0-1-15,0 4 5 16,4 7 1-16,4 4-2 15,5 7-3-15,-1 4 2 16,4-1 0-16,0 5-1 0,1 3-2 16,-1 3-2-16,1 5 1 15,-5-1 5-15,0 4 2 16,-4 7 4-16,-8 1 1 16,-4 6-1-16,-5 8-1 15,-3 7-5-15,-5 1-1 16,1-5-3-16,-1-3-1 15,9-7-28-15,4-4-10 16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54:54.556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051B7EA-E19F-43E1-8D82-FF6F0CB8A0FB}" emma:medium="tactile" emma:mode="ink">
          <msink:context xmlns:msink="http://schemas.microsoft.com/ink/2010/main" type="writingRegion" rotatedBoundingBox="2937,12395 1586,15094 177,14389 1528,11690"/>
        </emma:interpretation>
      </emma:emma>
    </inkml:annotationXML>
    <inkml:traceGroup>
      <inkml:annotationXML>
        <emma:emma xmlns:emma="http://www.w3.org/2003/04/emma" version="1.0">
          <emma:interpretation id="{D7129B3C-B364-441D-92BE-AFF3342CFBF1}" emma:medium="tactile" emma:mode="ink">
            <msink:context xmlns:msink="http://schemas.microsoft.com/ink/2010/main" type="paragraph" rotatedBoundingBox="2937,12395 1586,15094 727,14664 2079,119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117C3F-33E6-4450-B8F0-247B5030FE31}" emma:medium="tactile" emma:mode="ink">
              <msink:context xmlns:msink="http://schemas.microsoft.com/ink/2010/main" type="line" rotatedBoundingBox="2937,12395 1586,15094 727,14664 2079,11965">
                <msink:destinationLink direction="with" ref="{CEF364EB-BDF9-46E8-BB78-DF7E433CF65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A46CE2B1-3413-4939-9AA2-C7C599E1C6D6}" emma:medium="tactile" emma:mode="ink">
                <msink:context xmlns:msink="http://schemas.microsoft.com/ink/2010/main" type="inkWord" rotatedBoundingBox="2937,12395 1586,15094 727,14664 2079,11965"/>
              </emma:interpretation>
              <emma:one-of disjunction-type="recognition" id="oneOf0">
                <emma:interpretation id="interp0" emma:lang="tr-TR" emma:confidence="0">
                  <emma:literal>Etini</emma:literal>
                </emma:interpretation>
                <emma:interpretation id="interp1" emma:lang="tr-TR" emma:confidence="0">
                  <emma:literal>sür</emma:literal>
                </emma:interpretation>
                <emma:interpretation id="interp2" emma:lang="tr-TR" emma:confidence="0">
                  <emma:literal>Etiği</emma:literal>
                </emma:interpretation>
                <emma:interpretation id="interp3" emma:lang="tr-TR" emma:confidence="0">
                  <emma:literal>Eniri</emma:literal>
                </emma:interpretation>
                <emma:interpretation id="interp4" emma:lang="tr-TR" emma:confidence="0">
                  <emma:literal>Etili</emma:literal>
                </emma:interpretation>
              </emma:one-of>
            </emma:emma>
          </inkml:annotationXML>
          <inkml:trace contextRef="#ctx0" brushRef="#br0">-3319-3583 124 0,'-4'91'49'0,"4"-61"-26"0,0 3-25 0,0-15 11 16,0 0-6-16,4 0 0 16,0 4 1-16,0-3 0 0</inkml:trace>
          <inkml:trace contextRef="#ctx0" brushRef="#br0" timeOffset="109.3419">-3303-3309 170 0,'0'0'-54'0,"4"0"6"15,-4-3 8-15</inkml:trace>
          <inkml:trace contextRef="#ctx0" brushRef="#br0" timeOffset="684.244">-3290-3652 140 0,'16'32'55'0,"1"-13"-30"0,3 36-23 0,-8-33 12 16,5 7-3-16,-1 0 1 15,1-3-2-15,3-1 1 16,1-3-6-16,8 4 1 0,-9-4 4 0,1-4-8 16,-5-3-1-16,1-4-1 15,-1-11 0-15,-3 0 2 16,-1-8 1-16,-8 1-4 15,0-8 1-15,-4-7 0 16,0-7 0-16,0-7-5 16,0-1-1-16,4 0 3 15,0-6 1-15,1 2 2 16,3 5 2 0,0 3-3-16,0 4-2 15,0 7-1-15,1 3 3 16,-5 5 2-16,0 3 4 15,-4 4-2-15,4-1 0 16,-4 5-1-16,0-1 1 16,0 0-2-16,0 4 2 15,0 0-2-15,0 0 2 16,0 0 2-16,-4 4 2 0,0 3-3 16,0 1-3-1,0-1 2-15,-5 4 0 0,1 0-1 16,-12 3-2-16,-9 5 1 15,0 3-1-15,-4 14 4 16,0 4 2-16,-4 4 2 16,0 0 0-16,4 4-4 15,4 3-1-15,5-7 1 16,3-8 0-16,5-6-5 16,-1-9 1-16,9-2-13 15,0-5-5-15,4-3-32 16,12-29-63-1</inkml:trace>
          <inkml:trace contextRef="#ctx0" brushRef="#br0" timeOffset="1450.0383">-3364-2830 160 0,'-17'29'63'0,"9"-3"-34"0,-17 18-12 16,13-22 22-16,-9 14-7 16,-7 12 1-16,-1 3-16 15,-12-3-8-15,4-1-5 16,8-10-6-16,4 3 1 0,13-18-26 15,4-4-11-15</inkml:trace>
          <inkml:trace contextRef="#ctx0" brushRef="#br1" timeOffset="26743.2778">-3685-2329 16 0,'4'26'8'0,"17"3"-4"0,-5-11-7 16,-8-7 2-16,-4 7-1 16,5-3 0-16,-1 0 2 15,0-1 0-15,0 1 0 16,0 0 0-16,1-1 0 16,-1-3 2-16,0 4-1 15,0 3 2-15,1 0-4 0,-5 1-2 16,0-1 4-16,0 0 1 15,4 0 0-15,-8 1 1 16,4-1-2-16,-4 0-1 16,4 4-2-16,0 0 1 15,-4 0 1-15,0 0 2 16,0 0-1-16,0 4 2 16</inkml:trace>
          <inkml:trace contextRef="#ctx0" brushRef="#br1" timeOffset="25911.986">-3878-2376 44 0,'-17'-11'16'0,"9"7"-8"0,-4-3-5 0,7 3 7 0,1 0-4 15,-4 1 2 1,0-5-5-16,0 1 0 0,-5 0 3 16,-7-1 1-16,-1-3 1 15,1 0 0-15,-1 0-7 16,0 4-2-16,1 0 0 16,-1 0 2-16,1-1 0 15,-1 5 2-15,1-1-40 16</inkml:trace>
          <inkml:trace contextRef="#ctx0" brushRef="#br1" timeOffset="27305.0202">-3521-1759 55 0,'-4'33'14'16,"0"-3"-5"-16,-4-5 0 15,0 1-6-15,-1-1-2 16,1 1 4-16,0 0 4 16,0-1-1-16,0-3 3 15,-9 7-2-15,-8-3 2 0,5-4-4 16,-1 0-2 0,1 0 0-16,-1 0 1 0,1 0-3 15,-1 0-2-15,0-1 2 0,1-2 0 16,-1-1-1-16,1-3-2 15,-1-1 1 1,1-3-1-16,-1 0 2 0,-4 0 1 16,-8 0-1-16,1-4-2 15,-5 1 1-15,0-1-1 16,-5 4 0-16,-11-4 2 16,4-3-1-16,3 0-1 15,5-1 3-15,4-3 0 16,4 0-1-16,4 0-2 15,9-3 1-15,-1-1-1 16,5 0-3-16,4 1 0 16,-1-1 2-16,5 0 2 15,0 1 0-15,4-1 2 0,0 0-4 16,4 4-2-16,0 0 2 16,0 0 2-16,4 0-2 15,4 0 0-15,0 0 1 16,4 4 0-16,1 0-3 15,3-1 2-15,1 1 1 16,7 3 2-16,9 1-1 16,4-5 2-1,0-3-4-15,0 0-2 16,0 0-1-16,-4-3 3 16,13-1-2-16,-9-3-1 0,0-1-8 15,4-3-5-15,4-7-29 16,0-4-10-16</inkml:trace>
          <inkml:trace contextRef="#ctx0" brushRef="#br1" timeOffset="32108.7194">-3804-2314 76 0,'-21'-4'30'0,"13"4"-16"0,-5-22-17 15,9 18 8-15,0-3-6 16,0 0 0-16,0 3-1 0,0 1-2 16,0-1-28-16,4 0-12 0</inkml:trace>
          <inkml:trace contextRef="#ctx0" brushRef="#br0" timeOffset="8843.4545">-4199-2073 160 0,'0'0'60'0,"-4"15"-32"0,4-1-22 0,0-3 17 15,0 4-8-15,-5 7 0 16,1 11-3-16,-4 3 0 0,-4 4-6 16,-1 1-4-16,1-8-1 0,4-1-1 15,0-6 0-15,4-22 4 16,-1-12-4-16,1-10-2 15,4-15 1-15,0-11 2 16,9-10-2-16,-1-1 0 16,4 0-1-16,0 7-2 15,5 8 3-15,-1 0 2 16,1 14-2-16,-1 1-2 16,1 14 2-16,-1 7 2 15,-3 11 0-15,-5 8 2 16,-4 11-2-1,-8 10-1-15,0 8 1 16,-5 7 1-16,-7 0-1 0,4-3-1 16,-5-8 5-16,5-11 1 15,-1-3-2-15,5-8-3 16,4-3-7-16,12 0-1 16,5-1 3-1,7 4 2-15,1-3 4 0,8 3-1 16,-5 1-1-16,5-1 3 15,-4-4 0-15,-1-3-45 16,5-3-19-16,-4-1-23 16</inkml:trace>
        </inkml:traceGroup>
      </inkml:traceGroup>
    </inkml:traceGroup>
    <inkml:traceGroup>
      <inkml:annotationXML>
        <emma:emma xmlns:emma="http://www.w3.org/2003/04/emma" version="1.0">
          <emma:interpretation id="{BFE326D7-A1CF-490B-871D-FDD2534B033B}" emma:medium="tactile" emma:mode="ink">
            <msink:context xmlns:msink="http://schemas.microsoft.com/ink/2010/main" type="paragraph" rotatedBoundingBox="896,13137 979,13459 800,13505 718,131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1C1F598-9041-4B84-A3E9-B4E63FA261EB}" emma:medium="tactile" emma:mode="ink">
              <msink:context xmlns:msink="http://schemas.microsoft.com/ink/2010/main" type="line" rotatedBoundingBox="896,13137 979,13459 800,13505 718,13183"/>
            </emma:interpretation>
          </emma:emma>
        </inkml:annotationXML>
        <inkml:traceGroup>
          <inkml:annotationXML>
            <emma:emma xmlns:emma="http://www.w3.org/2003/04/emma" version="1.0">
              <emma:interpretation id="{7ABE80DA-59C2-410E-BA4B-DED9F1E4F1F6}" emma:medium="tactile" emma:mode="ink">
                <msink:context xmlns:msink="http://schemas.microsoft.com/ink/2010/main" type="inkWord" rotatedBoundingBox="896,13137 979,13459 800,13505 718,13183"/>
              </emma:interpretation>
              <emma:one-of disjunction-type="recognition" id="oneOf1">
                <emma:interpretation id="interp5" emma:lang="tr-TR" emma:confidence="0">
                  <emma:literal>m</emma:literal>
                </emma:interpretation>
                <emma:interpretation id="interp6" emma:lang="tr-TR" emma:confidence="0">
                  <emma:literal>M</emma:literal>
                </emma:interpretation>
                <emma:interpretation id="interp7" emma:lang="tr-TR" emma:confidence="0">
                  <emma:literal>y</emma:literal>
                </emma:interpretation>
                <emma:interpretation id="interp8" emma:lang="tr-TR" emma:confidence="0">
                  <emma:literal>Y</emma:literal>
                </emma:interpretation>
                <emma:interpretation id="interp9" emma:lang="tr-TR" emma:confidence="0">
                  <emma:literal>N</emma:literal>
                </emma:interpretation>
              </emma:one-of>
            </emma:emma>
          </inkml:annotationXML>
          <inkml:trace contextRef="#ctx0" brushRef="#br1" timeOffset="43580.6369">-4681-2801 132 0,'-20'-14'49'0,"24"14"-26"0,-8 3-9 15,4-3 17-15,0 11-8 16,4 4-4-16,-4 7-8 16,8 4-5-16,0 6-3 15,1-2 0-15,-5-1 0 0,0 0-1 16,0-3 1-16,4-4 0 0,-8-4 3 15,0-3-1-15,0-4 2 16,0-4-4-16,0-7 0 16,0 0-1-16,0 0-2 15,0-4 1-15,0 1-1 16,0-5 0-16,0 1 0 16,8-4-3-16,1 0 2 15,3-4 1-15,5 1 2 16,-5 3-6-16,0 4 1 15,1-1 1-15,-1 5 1 16,-4 6 7-16,0 1 6 16,-4 3-2-16,1 1 2 15,-5 2 2-15,-5 1 3 0,-3 4-3 16,-4 0 0-16,0 3-6 16,-5-3 0-16,-3-1-3 15,-5-3 0-15,4-7-17 16,5-4-4-16,3-4-65 15,5-3-73 1,0 3 39-16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12:00.235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931BBA-492A-4E78-A803-D3DF156CAB7F}" emma:medium="tactile" emma:mode="ink">
          <msink:context xmlns:msink="http://schemas.microsoft.com/ink/2010/main" type="writingRegion" rotatedBoundingBox="20455,6091 22048,6099 22045,6685 20452,6677"/>
        </emma:interpretation>
      </emma:emma>
    </inkml:annotationXML>
    <inkml:traceGroup>
      <inkml:annotationXML>
        <emma:emma xmlns:emma="http://www.w3.org/2003/04/emma" version="1.0">
          <emma:interpretation id="{F0691207-22BE-4F79-893E-75026411A5F1}" emma:medium="tactile" emma:mode="ink">
            <msink:context xmlns:msink="http://schemas.microsoft.com/ink/2010/main" type="paragraph" rotatedBoundingBox="20455,6091 22048,6099 22045,6685 20452,66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A8091A-62FD-4CCE-A703-900B09BA98D4}" emma:medium="tactile" emma:mode="ink">
              <msink:context xmlns:msink="http://schemas.microsoft.com/ink/2010/main" type="line" rotatedBoundingBox="20455,6091 22048,6099 22045,6685 20452,6677"/>
            </emma:interpretation>
          </emma:emma>
        </inkml:annotationXML>
        <inkml:traceGroup>
          <inkml:annotationXML>
            <emma:emma xmlns:emma="http://www.w3.org/2003/04/emma" version="1.0">
              <emma:interpretation id="{0BB7635F-8D28-4B4C-ACE8-BA0B543C6FC2}" emma:medium="tactile" emma:mode="ink">
                <msink:context xmlns:msink="http://schemas.microsoft.com/ink/2010/main" type="inkWord" rotatedBoundingBox="20455,6091 21596,6096 21593,6683 20452,6677"/>
              </emma:interpretation>
              <emma:one-of disjunction-type="recognition" id="oneOf0">
                <emma:interpretation id="interp0" emma:lang="tr-TR" emma:confidence="0">
                  <emma:literal>vaiz,</emma:literal>
                </emma:interpretation>
                <emma:interpretation id="interp1" emma:lang="tr-TR" emma:confidence="0">
                  <emma:literal>virt</emma:literal>
                </emma:interpretation>
                <emma:interpretation id="interp2" emma:lang="tr-TR" emma:confidence="0">
                  <emma:literal>valiz,</emma:literal>
                </emma:interpretation>
                <emma:interpretation id="interp3" emma:lang="tr-TR" emma:confidence="0">
                  <emma:literal>vat</emma:literal>
                </emma:interpretation>
                <emma:interpretation id="interp4" emma:lang="tr-TR" emma:confidence="0">
                  <emma:literal>ut*</emma:literal>
                </emma:interpretation>
              </emma:one-of>
            </emma:emma>
          </inkml:annotationXML>
          <inkml:trace contextRef="#ctx0" brushRef="#br0">4 7 132 0,'-5'-8'49'0,"5"16"-38"0,0-5 8 15,0-3 3-15,5 8 18 16,3 3 9-16,0 3-14 0,0 8-6 16,1 0-17-16,-1 0 1 0,0 4 3 15,0-4-4-15,-4 0-2 16,0-4 1-16,1-4 0 15,-1-3-1-15,4-3-1 16,4-8-3-16,5-4-1 16,-1-3-3-16,5-8 1 15,-1-3-2-15,5-8-1 16,0-3-2-16,-1 0 1 16,-3 0-4-16,-1 3-1 15,-3 8-15-15,-5 3-6 16,-4 4-48-16,-3 7-19 15,-1 8-6-15</inkml:trace>
          <inkml:trace contextRef="#ctx0" brushRef="#br0" timeOffset="515.5059">472-15 220 0,'13'-8'85'0,"-9"8"-66"0,8-3 5 0,1 3 1 0,-1-4-14 16,4 0-1-16,9 1-6 15,0 3-3-15,-1 0 0 16,1 0-34-16,0 0-13 0,-1 7-54 16</inkml:trace>
          <inkml:trace contextRef="#ctx0" brushRef="#br0" timeOffset="257.3329">571-1 228 0,'0'26'88'0,"4"-8"-69"0,-4 8 13 0,0-15 0 16,0 7-17-16,0 0-3 15,0 1-8-15,0-5-1 16,0 1-1-16,0-4-8 0,0-4-1 15,0 0-50-15,0-3-22 16,0-4-21 0</inkml:trace>
          <inkml:trace contextRef="#ctx0" brushRef="#br0" timeOffset="764.8357">785-4 216 0,'17'-11'82'0,"-9"3"-64"0,4 8 11 0,-4 0-1 16,1 0-8-16,-1 4-1 15,0 3 2-15,-4 4 1 16,-4 4-11-16,-4 3 0 0,0 1 0 16,-4 3-4-16,-1-4 1 15,-3 0 1-15,4-3 2 16,4-1-8-16,4-3-3 0,4 0-1 0,4-3 2 16,4-5-2-1,5 1 0-15,-1-4-1 16,5 0 0-16,-1-4-25 15,1 4-11-15,0 0-43 16,-1 0-18-16,-3 8-3 16</inkml:trace>
          <inkml:trace contextRef="#ctx0" brushRef="#br0" timeOffset="1490.6706">1139 241 280 0,'-17'18'107'16,"13"-7"-83"-16,-8 4-5 0,8-4-6 0,-4-1-12 16,-1 5-1-16,1 0-2 15,-4-1 0-15,-1-3 2 16,5 0-20-16,4-3-7 0,4-8-48 15,8-4-61 1,9-7 32-16</inkml:trace>
          <inkml:trace contextRef="#ctx0" brushRef="#br0" timeOffset="2692.2759">567-205 164 0,'-8'-4'63'0,"0"11"-49"0,-5 12 33 0,5-1 15 0,-4 7-1 16,-5 12 1-16,1 3-26 15,-5 8-9-15,1-1-16 16,3-3-7-16,9 0-1 0,8 0-4 16,4 0 0-16,4-4-21 15,9-7-10-15,3-8-68 16,9-3-30-16,8-3 21 16</inkml:trace>
        </inkml:traceGroup>
      </inkml:traceGroup>
    </inkml:traceGroup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55:19.961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EF364EB-BDF9-46E8-BB78-DF7E433CF655}" emma:medium="tactile" emma:mode="ink">
          <msink:context xmlns:msink="http://schemas.microsoft.com/ink/2010/main" type="inkDrawing" rotatedBoundingBox="840,14864 915,13416 1193,13430 1118,14879" semanticType="verticalRange" shapeName="Other">
            <msink:sourceLink direction="with" ref="{3F117C3F-33E6-4450-B8F0-247B5030FE31}"/>
          </msink:context>
        </emma:interpretation>
      </emma:emma>
    </inkml:annotationXML>
    <inkml:trace contextRef="#ctx0" brushRef="#br0">-4347-2552 44 0,'-37'11'16'0,"28"0"-8"0,-7 4-10 0,8-4 6 16,-5 3-3-16,-3 4-1 15,-1 1 1-15,1 10 1 0,0 11-3 16,-1-3 0 0,1-4 1-16,3 0 0 0,1-1 0 15,0 5 2 1,3 3-3-16,1 11-2 16,-4-3 2-16,8 0 0 15,-4 3-2-15,8 7 2 0,0 8 1 16,0-4 0-16,0-3 0 15,0-5 0-15,4 5 0 16,0 3 2-16,4-7-3 16,0-4-2-16,5-3 2 15,3-1 2-15,0-3-2 16,5-4 0-16,4 12-6 16,3-9 0-16,18-2-8 15,-1-9-1-15</inkml:trace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55:56.34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8-1 220 0,'-8'0'82'0,"12"0"-44"0,4 0-58 15,5 0 7-15,-1 0-76 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54:56.59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7CF6244-F2CF-484C-85B3-54CD956F6DA0}" emma:medium="tactile" emma:mode="ink">
          <msink:context xmlns:msink="http://schemas.microsoft.com/ink/2010/main" type="inkDrawing" rotatedBoundingBox="2793,13026 3231,13793 3192,13815 2753,13048" semanticType="callout" shapeName="Other">
            <msink:sourceLink direction="with" ref="{80223DF1-BCE4-4054-81FF-105224ED33F0}"/>
          </msink:context>
        </emma:interpretation>
      </emma:emma>
    </inkml:annotationXML>
    <inkml:trace contextRef="#ctx0" brushRef="#br0">-2698-2954 128 0,'4'22'49'0,"4"18"-26"0,13 19-5 0,-5-30 18 16,5 22-12-16,8 7-3 0,8 12-6 16,8 3-2-16,-8-3-7 15,8-5-2-15,-12-10 2 0,0-7-1 16,-4-8 2-16,-5-4-9 16,-3-10 0-16,-4-8-55 31,-5-7-64-31,-12-11 23 0</inkml:trace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55:34.758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55E498F-FB03-45FF-BCC3-BECDB17FFBCA}" emma:medium="tactile" emma:mode="ink">
          <msink:context xmlns:msink="http://schemas.microsoft.com/ink/2010/main" type="writingRegion" rotatedBoundingBox="5608,16341 2112,16095 2210,14708 5705,14954">
            <msink:destinationLink direction="with" ref="{80223DF1-BCE4-4054-81FF-105224ED33F0}"/>
          </msink:context>
        </emma:interpretation>
      </emma:emma>
    </inkml:annotationXML>
    <inkml:traceGroup>
      <inkml:annotationXML>
        <emma:emma xmlns:emma="http://www.w3.org/2003/04/emma" version="1.0">
          <emma:interpretation id="{58AEE105-B6BE-4D4A-A4EF-17A94CD83930}" emma:medium="tactile" emma:mode="ink">
            <msink:context xmlns:msink="http://schemas.microsoft.com/ink/2010/main" type="paragraph" rotatedBoundingBox="5608,16341 2112,16095 2210,14708 5705,149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251BFA-A647-4CB3-80B2-5ED12A3DCD2F}" emma:medium="tactile" emma:mode="ink">
              <msink:context xmlns:msink="http://schemas.microsoft.com/ink/2010/main" type="inkBullet" rotatedBoundingBox="5615,16246 5472,16236 5491,15980 5633,15990"/>
            </emma:interpretation>
            <emma:one-of disjunction-type="recognition" id="oneOf0">
              <emma:interpretation id="interp0" emma:lang="tr-TR" emma:confidence="0">
                <emma:literal>\</emma:literal>
              </emma:interpretation>
              <emma:interpretation id="interp1" emma:lang="tr-TR" emma:confidence="0">
                <emma:literal>'</emma:literal>
              </emma:interpretation>
              <emma:interpretation id="interp2" emma:lang="tr-TR" emma:confidence="0">
                <emma:literal>ı</emma:literal>
              </emma:interpretation>
              <emma:interpretation id="interp3" emma:lang="tr-TR" emma:confidence="0">
                <emma:literal>I</emma:literal>
              </emma:interpretation>
              <emma:interpretation id="interp4" emma:lang="tr-TR" emma:confidence="0">
                <emma:literal>l</emma:literal>
              </emma:interpretation>
            </emma:one-of>
          </emma:emma>
        </inkml:annotationXML>
        <inkml:trace contextRef="#ctx0" brushRef="#br0">124 267 152 0,'-33'-33'57'0,"29"22"-30"0,-21-22-29 0,21 18 9 16,0-3-5-16,-5-7-2 0,1-5-35 15,-4-3-14-15,-1 1-8 16,1-5-1-16</inkml:trace>
      </inkml:traceGroup>
      <inkml:traceGroup>
        <inkml:annotationXML>
          <emma:emma xmlns:emma="http://www.w3.org/2003/04/emma" version="1.0">
            <emma:interpretation id="{7DC1BFFB-6F09-4DF4-AB8F-4D81EF67DBC6}" emma:medium="tactile" emma:mode="ink">
              <msink:context xmlns:msink="http://schemas.microsoft.com/ink/2010/main" type="line" rotatedBoundingBox="5207,16313 2112,16095 2210,14708 5305,14926"/>
            </emma:interpretation>
          </emma:emma>
        </inkml:annotationXML>
        <inkml:traceGroup>
          <inkml:annotationXML>
            <emma:emma xmlns:emma="http://www.w3.org/2003/04/emma" version="1.0">
              <emma:interpretation id="{547671F4-1926-4898-96B4-C5AA3E1A4761}" emma:medium="tactile" emma:mode="ink">
                <msink:context xmlns:msink="http://schemas.microsoft.com/ink/2010/main" type="inkWord" rotatedBoundingBox="5214,16221 3508,16101 3574,15166 5279,15286"/>
              </emma:interpretation>
              <emma:one-of disjunction-type="recognition" id="oneOf1">
                <emma:interpretation id="interp5" emma:lang="tr-TR" emma:confidence="0">
                  <emma:literal>...1:</emma:literal>
                </emma:interpretation>
                <emma:interpretation id="interp6" emma:lang="tr-TR" emma:confidence="0">
                  <emma:literal>...0:</emma:literal>
                </emma:interpretation>
                <emma:interpretation id="interp7" emma:lang="tr-TR" emma:confidence="0">
                  <emma:literal>...r:</emma:literal>
                </emma:interpretation>
                <emma:interpretation id="interp8" emma:lang="tr-TR" emma:confidence="0">
                  <emma:literal>'z":</emma:literal>
                </emma:interpretation>
                <emma:interpretation id="interp9" emma:lang="tr-TR" emma:confidence="0">
                  <emma:literal>...u:</emma:literal>
                </emma:interpretation>
              </emma:one-of>
            </emma:emma>
          </inkml:annotationXML>
          <inkml:trace contextRef="#ctx0" brushRef="#br0" timeOffset="156.2429">-234-369 136 0,'-25'-19'52'0,"4"8"-28"0,9-21-22 16,8 17 14-16,0-3-8 15,0-1-2-15,0 1-3 16,0 0 0-16,-5-4-2 0,-3 4-14 16,0-1-6-16,-5 1-45 15</inkml:trace>
          <inkml:trace contextRef="#ctx0" brushRef="#br0" timeOffset="390.6429">-855-728 272 0,'-21'8'-27'16,"0"-1"-47"-16,1 0-21 16</inkml:trace>
          <inkml:trace contextRef="#ctx0" brushRef="#br0" timeOffset="250.0046">-798-735 184 0,'-20'0'71'0,"11"0"-38"0,5 4-39 16</inkml:trace>
          <inkml:trace contextRef="#ctx0" brushRef="#br0" timeOffset="484.3999">-1320-592 168 0,'-33'11'66'0,"21"-4"-36"0,3 0-22 0,5-3 18 0,0 0-15 15,0-4-6-15,4 0-17 16,0 0-5-16</inkml:trace>
          <inkml:trace contextRef="#ctx0" brushRef="#br0" timeOffset="-1195.3608">-1925-91 136 0,'-16'25'52'0,"12"-10"-28"0,-5 7-22 16,5-11 12-16,0 3-9 15,0 5-3-15,0-1-15 16,0 4-6-16,0 11-41 16,0 0-18-16</inkml:trace>
          <inkml:trace contextRef="#ctx0" brushRef="#br0" timeOffset="-1351.6009">-1567-563 100 0,'-8'4'38'0,"8"-1"-20"0,-4 1-17 0,4 0 11 0,0-1-10 16,-4 5-3-16,-5-1-36 16,1 7-12-16,0 8 13 15,-4 0 8-15</inkml:trace>
        </inkml:traceGroup>
        <inkml:traceGroup>
          <inkml:annotationXML>
            <emma:emma xmlns:emma="http://www.w3.org/2003/04/emma" version="1.0">
              <emma:interpretation id="{79590299-9066-439F-B1D1-E68974C2C9AA}" emma:medium="tactile" emma:mode="ink">
                <msink:context xmlns:msink="http://schemas.microsoft.com/ink/2010/main" type="inkWord" rotatedBoundingBox="3090,16164 2112,16095 2210,14708 3188,14776"/>
              </emma:interpretation>
              <emma:one-of disjunction-type="recognition" id="oneOf2">
                <emma:interpretation id="interp10" emma:lang="tr-TR" emma:confidence="0">
                  <emma:literal>"ü</emma:literal>
                </emma:interpretation>
                <emma:interpretation id="interp11" emma:lang="tr-TR" emma:confidence="0">
                  <emma:literal>#ü</emma:literal>
                </emma:interpretation>
                <emma:interpretation id="interp12" emma:lang="tr-TR" emma:confidence="0">
                  <emma:literal>Örü</emma:literal>
                </emma:interpretation>
                <emma:interpretation id="interp13" emma:lang="tr-TR" emma:confidence="0">
                  <emma:literal>Tülü</emma:literal>
                </emma:interpretation>
                <emma:interpretation id="interp14" emma:lang="tr-TR" emma:confidence="0">
                  <emma:literal>Örülü</emma:literal>
                </emma:interpretation>
              </emma:one-of>
            </emma:emma>
          </inkml:annotationXML>
          <inkml:trace contextRef="#ctx0" brushRef="#br0" timeOffset="-2461.1187">-2538-516 100 0,'-8'-10'38'0,"4"6"-20"0,0-3-21 16,4 3 8-16,-4-3-4 16,0-1-1-16,0-3-37 15,-5 0-15-15,1 0 19 16,-4 4 11-16</inkml:trace>
          <inkml:trace contextRef="#ctx0" brushRef="#br0" timeOffset="1196.8436">-2957-724 104 0,'4'-4'41'0,"0"4"-22"0,0-3-16 0,4 3 12 15,1 0-11-15,3 0-2 16,0 0-13-16,1 3-3 16,-1 1-35-16,0 0-13 15</inkml:trace>
          <inkml:trace contextRef="#ctx0" brushRef="#br0" timeOffset="-2320.4832">-2937-640 116 0,'-20'4'44'0,"12"-4"-24"0,-9 3-24 0,17-3 8 15,-4 0-33-15,4 0-10 16,-4 4-3-16,-8 0 2 16</inkml:trace>
          <inkml:trace contextRef="#ctx0" brushRef="#br0" timeOffset="-2195.4697">-3122-603 64 0,'0'0'27'0,"4"-4"-14"0,5 0-18 0,3 1 6 16,9-1-28-16,3-3-11 16</inkml:trace>
          <inkml:trace contextRef="#ctx0" brushRef="#br0" timeOffset="-3476.8539">-3204-786 112 0,'-12'18'44'0,"3"-14"-24"0,1 7-19 15,4-4 8-15,0 0-8 16,0 1 0-16,0 3-50 0,0 0-21 16,0 0 32-16,-1 3 18 15</inkml:trace>
          <inkml:trace contextRef="#ctx0" brushRef="#br0" timeOffset="-3336.2177">-3336-391 56 0,'-8'18'22'0,"8"-7"-12"0,0 4-12 0,0-4 4 16,0 0-5-16,0 0 2 15,0 3-21-15,0 4-10 16,0 4 16-16,0 8 8 16</inkml:trace>
          <inkml:trace contextRef="#ctx0" brushRef="#br0" timeOffset="1456.9988">-2690-669 88 0,'0'4'33'0,"4"-1"-18"0,5 1-18 16,-1 0 8-16,0-1-4 15,0 1-1-15,0 0-2 16,5-1-1-16,-5 1-34 15,0 3-15-15</inkml:trace>
          <inkml:trace contextRef="#ctx0" brushRef="#br0" timeOffset="-2773.6205">-2538 175 24 0,'13'-29'11'0,"-5"11"-6"0,0 3-8 16,-4 12 2-16,5-5-8 15,3-3-4-15</inkml:trace>
          <inkml:trace contextRef="#ctx0" brushRef="#br0" timeOffset="-2617.3873">-2369-271 72 0,'-8'-7'27'0,"12"3"-14"0,-4-10-18 0,0 10 4 16,4-3-29-16,-4 0-10 16</inkml:trace>
          <inkml:trace contextRef="#ctx0" brushRef="#br1" timeOffset="-30480.5781">-2875-479 156 0,'-20'-4'60'0,"11"8"-32"0,-15 3-11 16,11 4 20-16,-11 8-4 15,-9 3 3-15,0-1-16 16,4 1-6-16,4 4-9 0,9 0-8 15,8-4-1-15,8 3 0 0,12-3-1 16,13 0 4-16,-1-4 2 16,1 1-2-16,-4-1 0 15,-5 0 3-15,-4 0 1 16,-7 1 1-16,-10-1 0 16,-11 8 2-16,-17 3 1 15,-8 0 1-15,-4-3 0 16,4 3-2-16,4-4-1 15,8-6-19-15,16-23-113 32</inkml:trace>
          <inkml:trace contextRef="#ctx0" brushRef="#br1" timeOffset="-34048.8932">-2303-1203 136 0,'-4'7'52'0,"-5"4"-28"0,-7 15-4 0,8-8 21 0,-21 15-7 16,-4 11 0-16,-4 11-10 16,-8 11-5-16,8-4-11 15,4-7-3-15,8-8-1 0,9-7-9 16,3-10-4-16,9-12-50 16,4-18-24-16</inkml:trace>
        </inkml:traceGroup>
      </inkml:traceGroup>
    </inkml:traceGroup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49:10.722"/>
    </inkml:context>
    <inkml:brush xml:id="br0">
      <inkml:brushProperty name="width" value="0.13333" units="cm"/>
      <inkml:brushProperty name="height" value="0.13333" units="cm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D8864F1-89ED-4560-B4D0-0B8607563A01}" emma:medium="tactile" emma:mode="ink">
          <msink:context xmlns:msink="http://schemas.microsoft.com/ink/2010/main" type="writingRegion" rotatedBoundingBox="6717,4329 4870,6958 3366,5901 5214,3273"/>
        </emma:interpretation>
      </emma:emma>
    </inkml:annotationXML>
    <inkml:traceGroup>
      <inkml:annotationXML>
        <emma:emma xmlns:emma="http://www.w3.org/2003/04/emma" version="1.0">
          <emma:interpretation id="{3E378E61-7F51-4FCE-9AE4-3623045E7514}" emma:medium="tactile" emma:mode="ink">
            <msink:context xmlns:msink="http://schemas.microsoft.com/ink/2010/main" type="paragraph" rotatedBoundingBox="6717,4329 4870,6958 3366,5901 5214,32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D3CD17-4893-4FDA-A5B4-34E0AD41C351}" emma:medium="tactile" emma:mode="ink">
              <msink:context xmlns:msink="http://schemas.microsoft.com/ink/2010/main" type="line" rotatedBoundingBox="6717,4329 4870,6958 3366,5901 5214,3273"/>
            </emma:interpretation>
          </emma:emma>
        </inkml:annotationXML>
        <inkml:traceGroup>
          <inkml:annotationXML>
            <emma:emma xmlns:emma="http://www.w3.org/2003/04/emma" version="1.0">
              <emma:interpretation id="{D17BD1CB-322D-4FF1-BC5F-A85B2AC95865}" emma:medium="tactile" emma:mode="ink">
                <msink:context xmlns:msink="http://schemas.microsoft.com/ink/2010/main" type="inkWord" rotatedBoundingBox="6400,4107 5924,4784 4928,4084 5404,3407"/>
              </emma:interpretation>
              <emma:one-of disjunction-type="recognition" id="oneOf0">
                <emma:interpretation id="interp0" emma:lang="tr-TR" emma:confidence="0">
                  <emma:literal>üt</emma:literal>
                </emma:interpretation>
                <emma:interpretation id="interp1" emma:lang="tr-TR" emma:confidence="0">
                  <emma:literal>it</emma:literal>
                </emma:interpretation>
                <emma:interpretation id="interp2" emma:lang="tr-TR" emma:confidence="0">
                  <emma:literal>ut</emma:literal>
                </emma:interpretation>
                <emma:interpretation id="interp3" emma:lang="tr-TR" emma:confidence="0">
                  <emma:literal>'i</emma:literal>
                </emma:interpretation>
                <emma:interpretation id="interp4" emma:lang="tr-TR" emma:confidence="0">
                  <emma:literal>üt.</emma:literal>
                </emma:interpretation>
              </emma:one-of>
            </emma:emma>
          </inkml:annotationXML>
          <inkml:trace contextRef="#ctx0" brushRef="#br0">3223-1713 132 0,'-4'-3'49'0,"4"10"-26"0,0 8-7 0,0-4 16 0,4 7-4 16,-4 15 0-16,0 11-9 15,0 0-1-15,0 3-11 16,-4-3-6 0,-1 7-2-16,1 0 1 0,0-3 2 0,4-8-1 15,0-7 2-15,4-4-15 16,5-11-7-16,-1-10-43 16,4-26-51-1,5-8 27-15</inkml:trace>
          <inkml:trace contextRef="#ctx0" brushRef="#br0" timeOffset="981.2334">3239-1248 84 0,'-4'-26'33'0,"4"48"-18"0,0-37 0 16,4 15 15-16,0-3-10 15,0-1-3-15,5 4-10 0,-1-4-3 16,4 1-22-16,5-1-8 16,3-7-31-16,1 0-12 15</inkml:trace>
          <inkml:trace contextRef="#ctx0" brushRef="#br0" timeOffset="-7493.064">2717-2546 168 0,'16'25'66'0,"5"8"-36"0,12 22-29 0,-17-29 16 16,21 10-11-16,0 4-1 0,0 4-3 16,0 4-2-16,0-1 1 15,-4-3-4-15,-4-3 0 0,4-5-78 16</inkml:trace>
          <inkml:trace contextRef="#ctx0" brushRef="#br0" timeOffset="271.1754">3391-1713 152 0,'0'11'57'0,"9"0"-30"0,-1 8-29 0,-4-8 9 15,0 7-3-15,-4 7 0 16,0 12 6-16,0-4 6 15,-4 0-8 1,0 3 7-16,-4 1 2 0,-5-8 2 16,1 0 1-16,-5-7 0 15,1 4 2-15,0-11-10 16,-1-4-2-16,5-4-6 0,-1-7-3 16,1 0-9-16,4 0-5 15,0-4-20-15,3 4-6 0,1 0-42 16,4 0-37-1,0 0 42-15</inkml:trace>
        </inkml:traceGroup>
        <inkml:traceGroup>
          <inkml:annotationXML>
            <emma:emma xmlns:emma="http://www.w3.org/2003/04/emma" version="1.0">
              <emma:interpretation id="{4225C1D2-656B-4A13-9619-3E7F93FF6065}" emma:medium="tactile" emma:mode="ink">
                <msink:context xmlns:msink="http://schemas.microsoft.com/ink/2010/main" type="inkWord" rotatedBoundingBox="5678,5808 4870,6958 3366,5901 4175,4752"/>
              </emma:interpretation>
              <emma:one-of disjunction-type="recognition" id="oneOf1">
                <emma:interpretation id="interp5" emma:lang="tr-TR" emma:confidence="0">
                  <emma:literal>ü.</emma:literal>
                </emma:interpretation>
                <emma:interpretation id="interp6" emma:lang="tr-TR" emma:confidence="0">
                  <emma:literal>üş.</emma:literal>
                </emma:interpretation>
                <emma:interpretation id="interp7" emma:lang="tr-TR" emma:confidence="0">
                  <emma:literal>üz.</emma:literal>
                </emma:interpretation>
                <emma:interpretation id="interp8" emma:lang="tr-TR" emma:confidence="0">
                  <emma:literal>üç.</emma:literal>
                </emma:interpretation>
                <emma:interpretation id="interp9" emma:lang="tr-TR" emma:confidence="0">
                  <emma:literal>ün.</emma:literal>
                </emma:interpretation>
              </emma:one-of>
            </emma:emma>
          </inkml:annotationXML>
          <inkml:trace contextRef="#ctx0" brushRef="#br1" timeOffset="89782.9314">2375-444 140 0,'-33'-4'55'0,"25"4"-30"0,-4-3-25 15,4 3 13-15,-1-8-9 16,-7 5-2-16,0-1-32 15,-1-3-15-15,1-1-13 16,-1 1-2-16</inkml:trace>
          <inkml:trace contextRef="#ctx0" brushRef="#br1" timeOffset="89485.2349">2635 218 72 0,'-5'-22'27'0,"5"11"-14"0,5-11-15 0,-1 11 4 16,0 0-33-16,0-4-12 15</inkml:trace>
          <inkml:trace contextRef="#ctx0" brushRef="#br0" timeOffset="-7945.5959">1487-1201 156 0,'4'37'57'16,"13"-8"-30"-16,11 33-23 0,-7-33 13 0,8 15-10 15,4 4-2-15,-1-1-3 16,-3 1-2-16,0 3 1 15,0-7-4-15,0 3 2 0,-5-10-45 16,9-8-48-16,4-3 20 16</inkml:trace>
          <inkml:trace contextRef="#ctx0" brushRef="#br1" timeOffset="89625.731">2614-148 120 0,'-8'-11'46'0,"8"8"-24"0,0-8-28 0,0 7 6 15,0-3-32-15,-9-1-14 0,1-10 6 16,-8-8 3-16</inkml:trace>
          <inkml:trace contextRef="#ctx0" brushRef="#br1" timeOffset="89923.5758">1960-492 144 0,'-25'4'55'0,"21"3"-30"0,0 1-29 16,-4-5 16-16,0 5-8 15,-1 3-45-15,1-4-20 16,0 4 8-16,0 0 5 16</inkml:trace>
          <inkml:trace contextRef="#ctx0" brushRef="#br0" timeOffset="-582.3457">1791-5 212 0,'-24'3'82'0,"24"-6"-44"0,24 3-40 16,-7-8 14-16,7-3-8 15,9 0-3-15,4 1 0 16,5-1 1-16,3 0-1 15,0 0-1-15,4 3 3 0,5 1-35 16,-1-4-13-16,-7 4-44 16</inkml:trace>
          <inkml:trace contextRef="#ctx0" brushRef="#br1" timeOffset="88759.3564">1808-345 72 0,'-8'3'27'0,"8"1"-14"0,0-4-15 15,0 0-27 1,0 7-14-16</inkml:trace>
          <inkml:trace contextRef="#ctx0" brushRef="#br1" timeOffset="90017.3647">1816-217 148 0,'0'7'55'0,"4"-3"-30"0,4-8-91 15,-8 4-20-15</inkml:trace>
          <inkml:trace contextRef="#ctx0" brushRef="#br0" timeOffset="-769.8683">2071 9 184 0,'-16'70'68'0,"16"-34"-36"0,0 19-35 0,0-26 13 16,0 15-7-16,0-3 0 16,0-1-1-16,0-4 1 15,0-3-2-15,0-7-1 0,0-4 1 16,0-8-34-16,0-6-13 16,0-16-28-1</inkml:trace>
          <inkml:trace contextRef="#ctx0" brushRef="#br1" timeOffset="88931.2407">1717 53 60 0,'0'19'24'0,"4"-9"-12"0,5 9-14 0,-5-12 4 15,0 4-24-15,4 4-10 16,-4-1 11-16,0 8 9 16</inkml:trace>
          <inkml:trace contextRef="#ctx0" brushRef="#br1" timeOffset="89056.4393">1808 550 104 0,'4'22'38'0,"0"-3"-20"0,4 10-19 0,0-18 7 0,1 0-4 32,-1 0-2-32,0 0-46 15,9 0-19-15</inkml:trace>
          <inkml:trace contextRef="#ctx0" brushRef="#br1" timeOffset="84489.4917">1693 638 148 0,'-54'-25'57'0,"29"3"-30"0,9 3-34 0,12 8 10 16,0-7-43-16,0-4-15 16,0-14 3-16,-1-8 5 0</inkml:trace>
          <inkml:trace contextRef="#ctx0" brushRef="#br1" timeOffset="89216.1474">2075 920 108 0,'21'25'41'0,"-9"-21"-22"0,9-4-22 15,-9 0 6-15,4-7-8 0,9-1-1 16,4 5-39-16,0-5-15 16</inkml:trace>
          <inkml:trace contextRef="#ctx0" brushRef="#br1" timeOffset="84614.6173">1331 112 124 0,'-33'-15'49'0,"8"8"-26"0,9-4-20 15,12 7 12-15,-1-7-11 16,1-7-2-16,0 0-13 16,0-4-5-16,-4 0-41 15,0-4-17-15</inkml:trace>
        </inkml:traceGroup>
      </inkml:traceGroup>
    </inkml:traceGroup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50:40.078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D65D1BC-C7A1-49AD-99F7-01B42003FABB}" emma:medium="tactile" emma:mode="ink">
          <msink:context xmlns:msink="http://schemas.microsoft.com/ink/2010/main" type="writingRegion" rotatedBoundingBox="4719,6735 7028,6362 7162,7192 4853,7565"/>
        </emma:interpretation>
      </emma:emma>
    </inkml:annotationXML>
    <inkml:traceGroup>
      <inkml:annotationXML>
        <emma:emma xmlns:emma="http://www.w3.org/2003/04/emma" version="1.0">
          <emma:interpretation id="{3C355453-4D9B-4027-A8DD-C5BCC51D2FCC}" emma:medium="tactile" emma:mode="ink">
            <msink:context xmlns:msink="http://schemas.microsoft.com/ink/2010/main" type="paragraph" rotatedBoundingBox="4719,6735 7028,6362 7162,7192 4853,75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0AB12A-5152-4053-B0FC-AE752752F0AF}" emma:medium="tactile" emma:mode="ink">
              <msink:context xmlns:msink="http://schemas.microsoft.com/ink/2010/main" type="line" rotatedBoundingBox="4719,6735 7028,6362 7162,7192 4853,7565"/>
            </emma:interpretation>
          </emma:emma>
        </inkml:annotationXML>
        <inkml:traceGroup>
          <inkml:annotationXML>
            <emma:emma xmlns:emma="http://www.w3.org/2003/04/emma" version="1.0">
              <emma:interpretation id="{85E08EC9-B302-40CB-B704-931B7B8CC5DF}" emma:medium="tactile" emma:mode="ink">
                <msink:context xmlns:msink="http://schemas.microsoft.com/ink/2010/main" type="inkWord" rotatedBoundingBox="5207,6656 7028,6362 7162,7192 5341,7486"/>
              </emma:interpretation>
              <emma:one-of disjunction-type="recognition" id="oneOf0">
                <emma:interpretation id="interp0" emma:lang="tr-TR" emma:confidence="0">
                  <emma:literal>ipinse</emma:literal>
                </emma:interpretation>
                <emma:interpretation id="interp1" emma:lang="tr-TR" emma:confidence="0">
                  <emma:literal>ipile</emma:literal>
                </emma:interpretation>
                <emma:interpretation id="interp2" emma:lang="tr-TR" emma:confidence="0">
                  <emma:literal>ipse</emma:literal>
                </emma:interpretation>
                <emma:interpretation id="interp3" emma:lang="tr-TR" emma:confidence="0">
                  <emma:literal>ipine</emma:literal>
                </emma:interpretation>
                <emma:interpretation id="interp4" emma:lang="tr-TR" emma:confidence="0">
                  <emma:literal>'"prese</emma:literal>
                </emma:interpretation>
              </emma:one-of>
            </emma:emma>
          </inkml:annotationXML>
          <inkml:trace contextRef="#ctx0" brushRef="#br0">2536 806 100 0,'24'-11'38'0,"-7"4"-20"0,-1-11-19 0,-7 11 9 0,-1-4-7 16,0-4-1-16,0-7-44 16,1-7-20-1</inkml:trace>
          <inkml:trace contextRef="#ctx0" brushRef="#br0" timeOffset="1109.148">2791 660 152 0,'16'11'57'0,"-3"0"-30"0,24 7-23 0,-13-7 15 16,1 4-13-16,0 3-4 16,3 1-1-16,1-1 1 0,-4-4-1 15,0 5-9-15,-1-8-5 0</inkml:trace>
          <inkml:trace contextRef="#ctx0" brushRef="#br0" timeOffset="1528.7699">3305 1062 140 0,'-8'30'55'0,"8"-5"-30"0,4 8-21 16,0-7 15-16,4 3-9 15,-4 4-3-15,0 3 2 0,1 1 4 16,-1-4-7-16,0-4-1 0,-4-7 1 15,0-4 1-15,0-7 1 16,0-11 2-16,-4-11 4 16,0-11-10-16,4-18-2 0,0-7-4 15,0-1 0-15,4 1 2 16,4-8 0-16,0 4 0 16,4 7 0-16,1 11-3 15,3 4 2-15,1 7-1 16,-1 7 0-1,-4 4 4-15,9 4 1 0,-13 10 1 16,-4 1 2-16,-4 14 8 16,-4 4-8-1,-4 0-2-15,-4 0-3 16,-5-4-1-16,1-3-16 16,-1-4-4-16,5-4-23 15,4-3-10-15,4-4-27 16</inkml:trace>
          <inkml:trace contextRef="#ctx0" brushRef="#br0" timeOffset="1700.9931">3655 942 180 0,'0'-4'68'0,"0"-7"-36"0,-9 0-22 15,5 7 17-15,0-3-15 16,0-4-5-16,4-3-4 15,4-1-3-15,0-3 1 16,4 3-4-16,1 0 2 0,3 1-19 16,0 3-9-16,1 3-58 15</inkml:trace>
          <inkml:trace contextRef="#ctx0" brushRef="#br0" timeOffset="1972.9331">3823 912 140 0,'0'22'55'0,"17"-40"-30"0,-9 7-29 0,-4 7 8 0,4 1-4 16,0-1 2-1,1-3-1-15,-1-4 2 16,-4 0-2-16,0-4 17 0,-4 1 8 16,-4 3-2-16,0 0-2 15,-4 3-1-15,-5 8-1 16,-7 11-7-16,-1 4 0 15,-3 0-8-15,-1 7-1 16,8 3-7-16,5-3 0 0,8-15-45 16,8-10-29-1,12-12-43-15,9-7 38 16</inkml:trace>
          <inkml:trace contextRef="#ctx0" brushRef="#br0" timeOffset="2254.4724">4033 569 220 0,'-21'40'85'0,"13"-14"-46"0,-4 3-35 0,8-11 21 15,0 4-14-15,-5 4-3 16,5-4-1-16,0-1 0 16,4-2-3-16,4-5-7 0,4 1-3 15,1-4 0-15,3 0 4 16,0 0 1-16,1 0 1 0,-5 0 0 15,0 7 0-15,-4 8 0 16,-4-4 2-16,-4 0-1 16,0-4-1-16,-8 0 3 15,-1 0 2-15,-3-3-7 16,-1 0-3-16,5-4-30 16,4-4-13-16,8-3-50 15</inkml:trace>
          <inkml:trace contextRef="#ctx0" brushRef="#br0" timeOffset="2608.8662">4317 832 96 0,'-13'11'38'0,"13"-7"-20"0,-4-1-8 0,4-3 12 16,0 0-1-16,0 0 2 15,0 0-2-15,4 0 2 0,5-3-7 16,-1-8 1-16,0-4-10 16,4-7-2-16,1 4 1 0,3 0-3 15,-8-4 0-15,-3 0 1 16,-1 3 0-16,-8 8 13 16,-1 8 6-16,-7 10 0 15,-4 11 0-15,-9 12-1 16,4 2-2-16,5 1-8 15,4 0-5-15,8-7-7 16,8-4-2-16,8-11-4 31,4-8 1-31,13-6-19 0,8-8-9 16,0-7-89 0</inkml:trace>
          <inkml:trace contextRef="#ctx0" brushRef="#br0" timeOffset="-5039.1192">2174 1443 156 0,'-29'-22'57'0,"21"11"-30"0,0-11-38 16,8 11 8-16,-5-8-61 0,1-17-24 15</inkml:trace>
        </inkml:traceGroup>
      </inkml:traceGroup>
    </inkml:traceGroup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56:49.39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BC88EB9-F36D-4FA4-8B50-FE6697C304E9}" emma:medium="tactile" emma:mode="ink">
          <msink:context xmlns:msink="http://schemas.microsoft.com/ink/2010/main" type="inkDrawing" rotatedBoundingBox="7976,16089 7980,13507 8283,13508 8279,16090" semanticType="verticalRange" shapeName="Other">
            <msink:sourceLink direction="with" ref="{A4FF0B5E-B928-418E-8F2C-02CD188A8E92}"/>
          </msink:context>
        </emma:interpretation>
      </emma:emma>
    </inkml:annotationXML>
    <inkml:trace contextRef="#ctx0" brushRef="#br0">246-1 136 0,'0'0'52'0,"0"0"-28"0,0 0-17 0,0 0 15 0,0 0-4 16,0 0-1-16,-4 0-5 15,0 0-2-15,-4 4-6 16,0 0 4-16,-21 3 8 15,0 0-1-15,0 1-1 16,4-1-2-16,1 0-4 16,3 4-3-16,1-3-2 15,3-1 0-15,5 4-2 16,4 7-1-16,4 8-2 0,4-1-1 16,4 5-1-16,0 3 3 15,0 3 0-15,4 15 1 0,-4-3 0 16,0 7 0-16,0 3 2 15,1 1 1-15,-5 10 3 16,0 4 1-16,0-3 1 31,0 6 0-31,0 1-7 0,0-4 0 16,0 4 1-16,0 0 3 16,0 3 0-16,0-3 0 15,0 7-1-15,0 0 0 16,0 0 0-16,4 4 0 15,-4 0-2-15,0 3-2 0,0-3 1 16,0 0-1-16,0-4 0 16,0-11 2-16,0-4-1 15,0-6-1-15,0-5 1 16,0-3 1-16,0-8-3 0,0-3 0 16,0-7 1-16,4-1 0 15,0-6-3-15,25-16 2 16,4-6 1-1,4-8-14-15,4-8-5 16,16-3-34-16,-3-3-16 16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50:37.265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94D2564-DCEE-4D6F-A287-8B55F1A00EB2}" emma:medium="tactile" emma:mode="ink">
          <msink:context xmlns:msink="http://schemas.microsoft.com/ink/2010/main" type="writingRegion" rotatedBoundingBox="745,4643 3478,4968 3371,5871 638,5547"/>
        </emma:interpretation>
      </emma:emma>
    </inkml:annotationXML>
    <inkml:traceGroup>
      <inkml:annotationXML>
        <emma:emma xmlns:emma="http://www.w3.org/2003/04/emma" version="1.0">
          <emma:interpretation id="{6DD0FEFF-133C-4010-8201-B516C64AA839}" emma:medium="tactile" emma:mode="ink">
            <msink:context xmlns:msink="http://schemas.microsoft.com/ink/2010/main" type="paragraph" rotatedBoundingBox="745,4643 3478,4968 3371,5871 638,55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A4E144-960C-41E0-A4F4-8456E4809E77}" emma:medium="tactile" emma:mode="ink">
              <msink:context xmlns:msink="http://schemas.microsoft.com/ink/2010/main" type="line" rotatedBoundingBox="745,4643 3478,4968 3371,5871 638,5547"/>
            </emma:interpretation>
          </emma:emma>
        </inkml:annotationXML>
        <inkml:traceGroup>
          <inkml:annotationXML>
            <emma:emma xmlns:emma="http://www.w3.org/2003/04/emma" version="1.0">
              <emma:interpretation id="{B769F9CE-23D8-4369-905E-877FB108178C}" emma:medium="tactile" emma:mode="ink">
                <msink:context xmlns:msink="http://schemas.microsoft.com/ink/2010/main" type="inkWord" rotatedBoundingBox="745,4643 3478,4968 3371,5871 638,5547"/>
              </emma:interpretation>
              <emma:one-of disjunction-type="recognition" id="oneOf0">
                <emma:interpretation id="interp0" emma:lang="tr-TR" emma:confidence="0">
                  <emma:literal>bulu</emma:literal>
                </emma:interpretation>
                <emma:interpretation id="interp1" emma:lang="tr-TR" emma:confidence="0">
                  <emma:literal>bulu.</emma:literal>
                </emma:interpretation>
                <emma:interpretation id="interp2" emma:lang="tr-TR" emma:confidence="0">
                  <emma:literal>is.i.</emma:literal>
                </emma:interpretation>
                <emma:interpretation id="interp3" emma:lang="tr-TR" emma:confidence="0">
                  <emma:literal>is.i:</emma:literal>
                </emma:interpretation>
                <emma:interpretation id="interp4" emma:lang="tr-TR" emma:confidence="0">
                  <emma:literal>bul...</emma:literal>
                </emma:interpretation>
              </emma:one-of>
            </emma:emma>
          </inkml:annotationXML>
          <inkml:trace contextRef="#ctx0" brushRef="#br0">-1968-1055 96 0,'-4'-3'35'0,"4"10"-18"0,4 8 6 15,-4-4 21-15,0 14-13 16,0 8-5-16,0 7-7 16,0 4 0-16,-4 11-10 15,-4 4-3-15,4-8-2 0,-1-7-2 16,5-11-2-16,0-8-2 15,9-10 1-15,3-12-6 16,4-14 0-16,9-3 1 16,4-4 1-16,-4 3-4 15,-5 4-1-15,-3 4 5 16,-5 3 4-16,0 4 4 16,-8 15 3-16,-4 7 3 15,-12 0 2-15,0 3-3 0,-5-3 0 16,1 0-7-16,3-4-1 15,1-7-22-15,4-7-8 16,0-8-53 0</inkml:trace>
          <inkml:trace contextRef="#ctx0" brushRef="#br0" timeOffset="290.2142">-1750-605 184 0,'-8'62'71'0,"8"-47"-38"0,8 3-39 16,-4-7 14-16,4-4-9 16,1-3 0-16,3-4 1 15,4-7 2-15,1-4-1 16,3-4-1-16,1-14 3 0,-1 0-4 16,5 3 0-16,-4 4 1 15,-5 4 0-15,-3 3 8 16,-5 8 7-1,-12 7-3-15,0 11-8 16,4 7-3-16,8-3-8 0,0-4 0 16,0-4-127-1,13-11 34 1</inkml:trace>
          <inkml:trace contextRef="#ctx0" brushRef="#br0" timeOffset="587.1196">-1392-897 220 0,'-13'7'82'0,"18"-7"-44"0,3 18-47 0,0-10 12 16,0-5-4-16,5 5 0 16,-1-8-28-16,0 3-10 15,-3-3-45-15</inkml:trace>
          <inkml:trace contextRef="#ctx0" brushRef="#br0" timeOffset="-1239.7768">-1326-367 4 0,'16'-4'0'0</inkml:trace>
          <inkml:trace contextRef="#ctx0" brushRef="#br0" timeOffset="1090.4188">-812-1175 240 0,'-4'29'90'0,"8"-3"-48"0,0 18-49 15,-4-26 16-15,4 4-8 16,0 7-1 0,0 4 3-16,0-8 0 0,-4-3-1 15,4-3-2-15,-4-1 1 0,0-7-1 16,0-4 2-16,-4-3-1 15,-4-11 2-15,-8 3-2 16,-5 4-1-16,-4 11 1 0,1 4 1 16,-1 6 10-16,4 1 7 15,5 0-10-15,8-3-2 16,8-1-7-16,4-7-1 16,12-7-1-16,9-8 0 15,4-7-53-15,0-4-25 16,-5 4-24-16</inkml:trace>
          <inkml:trace contextRef="#ctx0" brushRef="#br0" timeOffset="-1455.715">-553-411 136 0,'-37'-4'52'0,"12"8"-28"0,5-4-22 0,16 0 14 15,-1 4-12-15,-3-4-2 16,0 0-22-16,-4 0-7 16,-1 0-30-16,1 0-12 15,-5 0 35-15,-3 3 15 16</inkml:trace>
          <inkml:trace contextRef="#ctx0" brushRef="#br0" timeOffset="-1324.5108">-1166-437 84 0,'-41'8'33'16,"33"-1"-18"-16,-25 4-16 0,25-4 7 0,-5 4-4 15,-3 0-2-15,-1 7-4 16,1-3-2-16,-1 0-30 16,1-4-14-16</inkml:trace>
          <inkml:trace contextRef="#ctx0" brushRef="#br0" timeOffset="415.4774">-1343-711 188 0,'-8'37'71'0,"8"-12"-38"0,0 8-39 16,4-18 14-16,-4-1-18 15,4-3-6-15,-4-3-62 16,0-5-26-16</inkml:trace>
          <inkml:trace contextRef="#ctx0" brushRef="#br0" timeOffset="798.1167">-1162-1120 236 0,'-8'51'88'0,"12"-18"-48"16,0 11-47-16,0-8 16 0,0 4-10 15,0 4 0-15,1-4 1 32,-1 4 0-32,0-7 0 0,0-8-16 15,4-22-63 1,5-14-42-16,3-15 35 16</inkml:trace>
          <inkml:trace contextRef="#ctx0" brushRef="#br0" timeOffset="-1772.4795">705-265 140 0,'-32'-36'52'0,"11"14"-28"0,0 3-28 0,17 16 10 15,-4-5-23-15,4 1-8 16,-4 0-29-16,0-1-13 15</inkml:trace>
          <inkml:trace contextRef="#ctx0" brushRef="#br0" timeOffset="-1627.9795">105-422 120 0,'-29'0'46'0,"9"4"-24"0,-17-4-19 15,28 0 12-15,1 0-11 16,0 0-2-16,0 0-22 15,-5 0-7-15,1 0-26 16,-4 0-9-16</inkml:trace>
        </inkml:traceGroup>
      </inkml:traceGroup>
    </inkml:traceGroup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55:56.70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FF0B5E-B928-418E-8F2C-02CD188A8E92}" emma:medium="tactile" emma:mode="ink">
          <msink:context xmlns:msink="http://schemas.microsoft.com/ink/2010/main" type="writingRegion" rotatedBoundingBox="8217,13584 10111,13524 10185,15863 8292,15923">
            <msink:destinationLink direction="with" ref="{FBC88EB9-F36D-4FA4-8B50-FE6697C304E9}"/>
            <msink:destinationLink direction="with" ref="{B81D3292-CE44-431A-BAD7-A7706A944AE4}"/>
          </msink:context>
        </emma:interpretation>
      </emma:emma>
    </inkml:annotationXML>
    <inkml:traceGroup>
      <inkml:annotationXML>
        <emma:emma xmlns:emma="http://www.w3.org/2003/04/emma" version="1.0">
          <emma:interpretation id="{918A7BFB-90F7-4AC7-A5B9-11843DB3B518}" emma:medium="tactile" emma:mode="ink">
            <msink:context xmlns:msink="http://schemas.microsoft.com/ink/2010/main" type="paragraph" rotatedBoundingBox="8248,13583 10074,13525 10093,14102 8266,141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86184C-5EA1-491F-9977-CDA0B207F76C}" emma:medium="tactile" emma:mode="ink">
              <msink:context xmlns:msink="http://schemas.microsoft.com/ink/2010/main" type="line" rotatedBoundingBox="8248,13583 10074,13525 10093,14102 8266,14160"/>
            </emma:interpretation>
          </emma:emma>
        </inkml:annotationXML>
        <inkml:traceGroup>
          <inkml:annotationXML>
            <emma:emma xmlns:emma="http://www.w3.org/2003/04/emma" version="1.0">
              <emma:interpretation id="{A3D78871-DD71-44B0-83E6-0C0B29D96F60}" emma:medium="tactile" emma:mode="ink">
                <msink:context xmlns:msink="http://schemas.microsoft.com/ink/2010/main" type="inkWord" rotatedBoundingBox="8248,13583 10074,13525 10093,14102 8266,14160"/>
              </emma:interpretation>
              <emma:one-of disjunction-type="recognition" id="oneOf0">
                <emma:interpretation id="interp0" emma:lang="tr-TR" emma:confidence="0">
                  <emma:literal>Ayin</emma:literal>
                </emma:interpretation>
                <emma:interpretation id="interp1" emma:lang="tr-TR" emma:confidence="0">
                  <emma:literal>İyin</emma:literal>
                </emma:interpretation>
                <emma:interpretation id="interp2" emma:lang="tr-TR" emma:confidence="0">
                  <emma:literal>İyon</emma:literal>
                </emma:interpretation>
                <emma:interpretation id="interp3" emma:lang="tr-TR" emma:confidence="0">
                  <emma:literal>Aydin</emma:literal>
                </emma:interpretation>
                <emma:interpretation id="interp4" emma:lang="tr-TR" emma:confidence="0">
                  <emma:literal>İsin</emma:literal>
                </emma:interpretation>
              </emma:one-of>
            </emma:emma>
          </inkml:annotationXML>
          <inkml:trace contextRef="#ctx0" brushRef="#br0">6254 7892 184 0,'0'-7'68'0,"8"3"-36"0,21-7-40 0,-17 7 12 0,5 1-4 15,-1-5 0-15,1 1 0 0,-1-4 0 16,1 4 0-16,-5-1-3 0,-4 5 2 15,0-1 1-15,-3 4 2 16,-5 0 1-16,-5 7 3 16,1 4-1-16,0 8 2 15,0-1 5-15,0 7 2 16,0 8-12-16,4-3-3 16,0-1 0-16,-4-4 2 15,0 1 0-15,4 3 2 16,-4 1-2-16,-5-5 2 15,1-3 9-15,0-4 4 16,-9-3 17 0,1-8-18-16,-1-7-8 0,5-3-7 15,0-8-1-15,8 0-15 16,0-4-6-16,4 0-38 16,12 5-16-16,13-1-11 15</inkml:trace>
          <inkml:trace contextRef="#ctx0" brushRef="#br0" timeOffset="281.0585">6604 8045 164 0,'4'4'63'0,"0"0"-34"0,21-4-25 16,-17 0 15-16,0 0-7 15,0 0 1-15,9-4-4 0,-5-7 2 16,0 0-6-1,-3-4 6-15,-5 1 2 0,0-1 2 0,-4 4 1 16,-17-3 27 0,1 3-11-16,-5 7-2 15,1 4-17-15,-1 11-6 16,5 7-5-16,-1-3 1 16,9 0-7-16,4-5-1 15,4-2-40-15,8-5-18 16,9-17-62-1</inkml:trace>
          <inkml:trace contextRef="#ctx0" brushRef="#br0" timeOffset="431.9408">6846 7914 236 0,'-8'11'90'0,"12"-4"-48"0,0 0-49 15,0 8 31 1,-4-4-16-16,0-4-25 0,5 1-101 15,-5-19-24 1</inkml:trace>
          <inkml:trace contextRef="#ctx0" brushRef="#br0" timeOffset="541.3335">6842 7603 208 0,'-4'7'79'0,"4"-3"-42"0,4 0-56 15,0-1 7-15,5 1-73 16,-1 3-29-16</inkml:trace>
          <inkml:trace contextRef="#ctx0" brushRef="#br0" timeOffset="65337.8367">7077 7866 140 0,'-4'4'52'0,"4"3"-28"0,-5 4-11 0,5-4 19 15,0 1-5 1,0-1 6-1,0 11-12-15,0 8-12 0,0-8-3 16,0-3-6-16,5-4-1 16,-5-11 5-16,8-11 2 15,0-4 0-15,0 1-1 16,5-8-3-16,-1 0-2 0,0-4-2 16,5-7 1-16,-1-3 1 15,1-1 2-15,-5 12 3 16,0 6 2-16,-4 5 8 15,1 14 4-15,-1 14-3 16,-4 5-1 0,0 2-7-16,0 9-3 15,0-8-2-15,9 3 0 16,-5-6-2-16,17-1-1 16,-1-7 1-1,1-8-19-15,4-10-8 16,-5-4-99-1</inkml:trace>
          <inkml:trace contextRef="#ctx0" brushRef="#br0" timeOffset="-911.4659">5715 7925 200 0,'-29'3'77'0,"9"-3"-42"0,12-3-41 0,8-1 12 0,8-7-11 16,0-7 1-1,0-4 0-15,5-22 2 0,-1-7 1 16,-4 7-2-16,0 7 2 0,1 8 1 16,-5 7 0-16,0 8 13 15,0 10 6-15,-4 4 2 16,0 18-1-16,0 11-10 15,0 4-4-15,0 0-4 16,0 0-2-16,4 4-2 16,-4 3-1-16,4 4-45 15,-4-4-20-15,4-7-23 16</inkml:trace>
          <inkml:trace contextRef="#ctx0" brushRef="#br0" timeOffset="-750.0801">5592 8093 212 0,'-17'4'82'0,"17"-4"-44"0,0 0-42 0,0 0 13 16,0 0-3-16,9 0 1 0,3-4-3 15,8 0-1-15,5 1-1 16,0-1-15-16,4 0-4 0,-1 1-68 16,1-1-40-1,0 8 55-15</inkml:trace>
        </inkml:traceGroup>
      </inkml:traceGroup>
    </inkml:traceGroup>
    <inkml:traceGroup>
      <inkml:annotationXML>
        <emma:emma xmlns:emma="http://www.w3.org/2003/04/emma" version="1.0">
          <emma:interpretation id="{45EED612-DDB3-4E4E-818B-B90ECAE13609}" emma:medium="tactile" emma:mode="ink">
            <msink:context xmlns:msink="http://schemas.microsoft.com/ink/2010/main" type="paragraph" rotatedBoundingBox="8234,14464 10126,14355 10212,15835 8320,159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BE565A-5252-456C-B02E-77264F63B94A}" emma:medium="tactile" emma:mode="ink">
              <msink:context xmlns:msink="http://schemas.microsoft.com/ink/2010/main" type="line" rotatedBoundingBox="8234,14464 10126,14355 10163,14990 8271,15099"/>
            </emma:interpretation>
          </emma:emma>
        </inkml:annotationXML>
        <inkml:traceGroup>
          <inkml:annotationXML>
            <emma:emma xmlns:emma="http://www.w3.org/2003/04/emma" version="1.0">
              <emma:interpretation id="{10160CA6-876A-4608-A1BD-49513FF6CB1D}" emma:medium="tactile" emma:mode="ink">
                <msink:context xmlns:msink="http://schemas.microsoft.com/ink/2010/main" type="inkWord" rotatedBoundingBox="8242,14599 8795,14567 8812,14862 8259,14894"/>
              </emma:interpretation>
              <emma:one-of disjunction-type="recognition" id="oneOf1">
                <emma:interpretation id="interp5" emma:lang="tr-TR" emma:confidence="0">
                  <emma:literal>2.</emma:literal>
                </emma:interpretation>
                <emma:interpretation id="interp6" emma:lang="tr-TR" emma:confidence="0">
                  <emma:literal>§</emma:literal>
                </emma:interpretation>
                <emma:interpretation id="interp7" emma:lang="tr-TR" emma:confidence="0">
                  <emma:literal>2</emma:literal>
                </emma:interpretation>
                <emma:interpretation id="interp8" emma:lang="tr-TR" emma:confidence="0">
                  <emma:literal>..</emma:literal>
                </emma:interpretation>
                <emma:interpretation id="interp9" emma:lang="tr-TR" emma:confidence="0">
                  <emma:literal>.2</emma:literal>
                </emma:interpretation>
              </emma:one-of>
            </emma:emma>
          </inkml:annotationXML>
          <inkml:trace contextRef="#ctx0" brushRef="#br0" timeOffset="46731.7906">5584 8762 128 0,'-13'-22'49'0,"17"11"-26"0,0-7-25 0,5 10 11 16,3-2-4-16,0-5 0 16,9 4 5-16,4 0 6 15,-5 4-8-15,-3-1 4 0,-5 5 2 31,-4 14 4-15,-4 7-4-16,-8 4 0 0,-8 7-6 0,-5 4-3 16,1 0-2-16,-5 3 0 15,1 1 2-15,3-8 4 16,1-7-4-16,4-11-1 16,3-4-2-16,5-3-2 15,4-11-2-15,0 0-1 16,8 3-1-16,1 0 3 15,3 4-2 1,9-3 1-16,3 3 4 16,1 7 3-16,0 0-7 15,-1 0 0-15,1-3-77 16,0-4-54-16</inkml:trace>
          <inkml:trace contextRef="#ctx0" brushRef="#br0" timeOffset="46943.0283">6114 8868 236 0,'-16'-4'88'0,"16"4"-48"0,4 0-49 0,-4 0 14 15,0 0-18-15,4 4-7 16,4-4-75-16,0 0-33 16</inkml:trace>
        </inkml:traceGroup>
        <inkml:traceGroup>
          <inkml:annotationXML>
            <emma:emma xmlns:emma="http://www.w3.org/2003/04/emma" version="1.0">
              <emma:interpretation id="{1846BDD7-2476-4418-BD36-886543444EDD}" emma:medium="tactile" emma:mode="ink">
                <msink:context xmlns:msink="http://schemas.microsoft.com/ink/2010/main" type="inkWord" rotatedBoundingBox="8996,14420 10126,14355 10163,14990 9033,15055"/>
              </emma:interpretation>
              <emma:one-of disjunction-type="recognition" id="oneOf2">
                <emma:interpretation id="interp10" emma:lang="tr-TR" emma:confidence="0">
                  <emma:literal>Join</emma:literal>
                </emma:interpretation>
                <emma:interpretation id="interp11" emma:lang="tr-TR" emma:confidence="0">
                  <emma:literal>yogin</emma:literal>
                </emma:interpretation>
                <emma:interpretation id="interp12" emma:lang="tr-TR" emma:confidence="0">
                  <emma:literal>yon</emma:literal>
                </emma:interpretation>
                <emma:interpretation id="interp13" emma:lang="tr-TR" emma:confidence="0">
                  <emma:literal>grin</emma:literal>
                </emma:interpretation>
                <emma:interpretation id="interp14" emma:lang="tr-TR" emma:confidence="0">
                  <emma:literal>Jois</emma:literal>
                </emma:interpretation>
              </emma:one-of>
            </emma:emma>
          </inkml:annotationXML>
          <inkml:trace contextRef="#ctx0" brushRef="#br0" timeOffset="47448.5199">6328 8799 200 0,'0'-4'74'0,"4"4"-40"0,17-7-38 15,-13 7 15 1,4-4-10-16,1 0-1 16,3-3 0-16,1 0 0 15,-1 3 0-15,0 0 0 0,-3 4 2 16,-1 0-1-16,-4 8-1 16,1 3 1-16,-1 3 1 0,-4 1 1 15,0-1 3-15,0 1-3 16,0 0-2-16,0 7 2 15,-4-4 0-15,0 8 5 0,-4-5 5 16,0 1 2-16,-4 4 3 16,0-4-4-16,-5 0 0 15,1 0-6-15,0 0 0 16,-1-11-5-16,1 0 0 16,4-8-1-16,0-3-2 15,-1-7-2-15,5 0-1 16,0-4-3-16,4 0-1 15,8-15-29-15,5 1-14 16,3-1-23 0,1 4-44-16,3 0 29 15</inkml:trace>
          <inkml:trace contextRef="#ctx0" brushRef="#br0" timeOffset="47854.5199">6735 8795 132 0,'13'7'52'0,"-9"1"-28"0,-4 2-8 0,4-2 18 15,0 3-14-15,0 0-3 16,4 0-9-16,0-4 0 16,1 0-5-16,3-3-2 0,0-4 2 15,5-4 2-15,-5-3 4 16,1-4 5-16,-5-4 3 0,0-3-3 16,0 0 0-16,-8 0 11 15,0 3 7-15,-8 4-6 16,0 4-1-16,-5 7-14 15,1 7-7-15,0 4-5 16,3 4 0-16,5-1-10 16,4 1-5-16,4-4-45 15,5-8-20-15,3-6-35 16</inkml:trace>
          <inkml:trace contextRef="#ctx0" brushRef="#br0" timeOffset="48010.7865">7068 8711 224 0,'-16'7'85'0,"16"0"-46"0,0 1-39 0,0-1 16 15,0 0-14-15,0 1 0 16,0 3 0-16,0 0 1 16,0 0-70-16,0 0-31 15,4-4 13-15,4-7 12 16</inkml:trace>
          <inkml:trace contextRef="#ctx0" brushRef="#br0" timeOffset="48011.7865">7101 8422 132 0,'-8'4'52'0,"12"-1"-28"0,0 8-85 0,0-3-17 0</inkml:trace>
          <inkml:trace contextRef="#ctx0" brushRef="#br0" timeOffset="48260.8121">7245 8791 212 0,'-8'-7'82'0,"12"0"-44"0,0-12-38 15,9 8 16-15,7-3-9 16,-3-5-2-16,3 1 0 15,1 4-1-15,-5-1-2 0,1 8 1 0,-1 7 0 16,-4 7 12-16,1 8 7 16,-5 6-2-16,0 5-2 15,0 0-8-15,1-1-2 16,-1-3-6-16,0-7-4 16,-4-4-63-16,-4-11-27 15,0-8-19 1</inkml:trace>
        </inkml:traceGroup>
      </inkml:traceGroup>
      <inkml:traceGroup>
        <inkml:annotationXML>
          <emma:emma xmlns:emma="http://www.w3.org/2003/04/emma" version="1.0">
            <emma:interpretation id="{8B10183E-A36A-47BB-B6E3-5A2DCE5D5976}" emma:medium="tactile" emma:mode="ink">
              <msink:context xmlns:msink="http://schemas.microsoft.com/ink/2010/main" type="line" rotatedBoundingBox="8383,15283 10137,15298 10132,15904 8378,15889"/>
            </emma:interpretation>
          </emma:emma>
        </inkml:annotationXML>
        <inkml:traceGroup>
          <inkml:annotationXML>
            <emma:emma xmlns:emma="http://www.w3.org/2003/04/emma" version="1.0">
              <emma:interpretation id="{C31ADA16-ACE0-4434-906B-CEBDC0B4260D}" emma:medium="tactile" emma:mode="ink">
                <msink:context xmlns:msink="http://schemas.microsoft.com/ink/2010/main" type="inkWord" rotatedBoundingBox="8383,15283 10137,15298 10132,15904 8378,15889"/>
              </emma:interpretation>
              <emma:one-of disjunction-type="recognition" id="oneOf3">
                <emma:interpretation id="interp15" emma:lang="tr-TR" emma:confidence="0">
                  <emma:literal>kazein</emma:literal>
                </emma:interpretation>
                <emma:interpretation id="interp16" emma:lang="tr-TR" emma:confidence="0">
                  <emma:literal>#İzlin</emma:literal>
                </emma:interpretation>
                <emma:interpretation id="interp17" emma:lang="tr-TR" emma:confidence="0">
                  <emma:literal>#İznin</emma:literal>
                </emma:interpretation>
                <emma:interpretation id="interp18" emma:lang="tr-TR" emma:confidence="0">
                  <emma:literal>#İzsin</emma:literal>
                </emma:interpretation>
                <emma:interpretation id="interp19" emma:lang="tr-TR" emma:confidence="0">
                  <emma:literal>#Azlin</emma:literal>
                </emma:interpretation>
              </emma:one-of>
            </emma:emma>
          </inkml:annotationXML>
          <inkml:trace contextRef="#ctx0" brushRef="#br0" timeOffset="49042.1452">5719 9446 156 0,'-24'0'60'15,"24"0"-32"-15,0 0-20 0,0 0 16 0,0 0-8 16,8-8-1-16,0 1-1 15,4-4 2-15,1-4-9 16,3-3-4-16,1 4 0 0,-1-1-2 16,5 4-1-16,-9 4 3 15,-4 7 0-15,-4 7 5 16,-4 11 5-16,-4 4-3 16,-4 4 0-16,4 7-2 15,0 3 0-15,4-3-7 16,4-4 0-16,4-3-6 15,0-4-1-15,5-4 3 16,-1 0 1-16,-4-3 8 0,-4 0 6 16,-4-1-2-1,-4 5 0-15,-8-5 2 0,-5 5 3 16,-7 6-8-16,-9 1-2 16,8-1-3-16,5-6-2 15,3-5-13-15,25-10-89 31,9-15-63-31,3-4 50 16</inkml:trace>
          <inkml:trace contextRef="#ctx0" brushRef="#br0" timeOffset="49260.9191">6164 9753 268 0,'-9'-4'101'0,"13"0"-54"0,5 1-57 16,-5 3 16-16,4-4-8 16,0-3 0-16,0 0-29 15,5 3-12-15,-1 0-60 16,0 1-26-16</inkml:trace>
          <inkml:trace contextRef="#ctx0" brushRef="#br0" timeOffset="49667.2203">6414 9632 228 0,'-4'0'85'0,"4"0"-46"0,9 0-48 0,-1 0 14 16,0-11-5-16,4 0 2 16,1 4-1-16,-1 0 2 15,4 3-2-15,1 11-1 0,-1 4 1 16,1 0-1-16,-5 4 0 16,-4 3 0-16,1 4 2 15,-5 4 1-15,-4-4 1 0,-4 10 9 16,-1-2 6-16,-3-5 3 15,-4 1 4-15,-5-1-5 16,5-3-3-16,0 0-10 16,-1-3-5-16,1-8-2 15,4-4-1-15,0-7 0 16,-1-4 0-16,1 1-3 16,4-5 0-16,4 1-1 15,4 0 0-15,4-8-26 16,5-3-12-16,3-1-34 15,1 1-13-15,3-4-1 16</inkml:trace>
          <inkml:trace contextRef="#ctx0" brushRef="#br0" timeOffset="51066.7109">6431 9650 168 0,'-8'0'63'0,"8"-3"-34"0,0-1-5 16,0 4 22-16,0 0-14 16,4-4-4-1,4 1-5-15,4-12-3 16,9-3-10-16,-1 0-2 0,5-1 2 16,0 1-6-16,4 3 0 15,-5 1 0-15,5 3 0 16,-4 0-5-16,-5 0 1 15,-3 4 0-15,-5 3 2 0,-8 4-65 16,-12 0-27-16,0 0-23 16</inkml:trace>
          <inkml:trace contextRef="#ctx0" brushRef="#br0" timeOffset="49932.8988">6760 9749 192 0,'4'11'74'0,"-4"-4"-40"0,8 1-35 0,0-5 15 16,1 1-8-16,3-8 2 15,0 1 1-15,5-5 5 16,-1-3-8-16,5-3 1 0,4-4 0 16,-9-1 1-16,-4-10 0 15,-3 7 7-15,-5-7 4 16,0 3 8-16,-8 12 4 16,-5 3-6-16,-3 11-3 15,0 14-12-15,-1 5-6 16,-3 2-3-16,8 5-1 0,4-4-27 15,4 0-9-15,8-7-59 16,4-12-24-16,-4-6 16 16</inkml:trace>
          <inkml:trace contextRef="#ctx0" brushRef="#br0" timeOffset="50042.2563">7064 9698 248 0,'-4'18'93'0,"4"-14"-50"0,0 3-50 16,0 0 16-16,0-7-35 16,0 0-11-16</inkml:trace>
          <inkml:trace contextRef="#ctx0" brushRef="#br0" timeOffset="50182.8966">7118 9343 160 0,'0'0'60'0,"4"8"-32"0,4 3-101 0,-4 0-20 16</inkml:trace>
          <inkml:trace contextRef="#ctx0" brushRef="#br0" timeOffset="50432.9723">7245 9636 236 0,'4'-8'88'16,"17"-21"-48"-16,-5-11-45 0,-3 29 17 0,-1 0-3 16,5 0 5-16,-5 0-2 15,0 4 1-15,1 3-7 16,-1 4 3-16,0 7 1 0,-4 8 1 16,1 7 3-16,-1 0-7 15,-4 0-4-15,0 0-2 16,4-4 1-16,-4-7-12 15,5 0-6-15,-5-4-79 16,-4-7-70 0,0 0 52-16</inkml:trace>
        </inkml:traceGroup>
      </inkml:traceGroup>
    </inkml:traceGroup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57:03.44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81D3292-CE44-431A-BAD7-A7706A944AE4}" emma:medium="tactile" emma:mode="ink">
          <msink:context xmlns:msink="http://schemas.microsoft.com/ink/2010/main" type="inkDrawing" rotatedBoundingBox="10404,13343 10470,16018 10188,16025 10122,13350" semanticType="verticalRange" shapeName="Other">
            <msink:sourceLink direction="with" ref="{A4FF0B5E-B928-418E-8F2C-02CD188A8E92}"/>
          </msink:context>
        </emma:interpretation>
      </emma:emma>
    </inkml:annotationXML>
    <inkml:trace contextRef="#ctx0" brushRef="#br0">58 14 132 0,'-21'-14'52'15,"38"14"-28"-15,-30 0-22 0,13 0 14 0,0 0 1 16,0 0 2-16,0 0-10 16,0 0-5-1,9 0 1-15,-1 0 1 0,0 0-2 16,9 0-3-16,-5 0 0 16,0 7-1-16,1 0 2 15,-5 1 1-15,0 3-1 16,0-1 1-16,-4 5 0 15,0 0 3-15,1 3-3 16,-1 8 0-16,0-1 3 16,0 12 1-16,0 7-3 15,0 0-1-15,0-1 1 0,-4 1 2 16,4 11-1-16,0 0 0 16,-4 0-3-16,0 3 1 15,5 4-2-15,-1 12-1 16,0-1 1-16,0 0 1 15,0 4-1-15,0-1-1 16,0 1 1-16,0-4 1 16,0-3-1-16,1-1 2 15,-1 4 0-15,-4-3 1 16,0-4 0-16,0 3 0 16,0 0 0-16,0 1 0 15,0-8-5-15,4 0 1 16,0-3 0-16,0 10 0 0,0-3 0 15,-4-4 0 1,4-3 4-16,0-8 5 0,1 0-12 16,-1 4-2-16,0-11 2 15,0-4 3-15,-4-7 1 16,0-4-1-16,0-3 12 16,-4-4 4-16,-4-4-2 15,-1 0 2-15,-7-3-3 16,-1 3 2-16,-3-3 1 15,-5 3-1-15,-4 0-5 16,1-3-4-16,3 0-6 16,4-4 0-16,1-4-11 15,3-7-3-15,5 0-53 0,0-11-20 16,-1-4-33 0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10:44.80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6244E8AA-7098-408E-ACDD-8405C3F95055}" emma:medium="tactile" emma:mode="ink">
          <msink:context xmlns:msink="http://schemas.microsoft.com/ink/2010/main" type="writingRegion" rotatedBoundingBox="20130,6774 20520,6774 20520,7655 20130,7655">
            <msink:destinationLink direction="with" ref="{0B65DBC6-D9D4-4281-A1E4-4A2B1EFE9D02}"/>
            <msink:destinationLink direction="with" ref="{C6C030DB-4600-47D8-87E6-0C9D9D957F0B}"/>
          </msink:context>
        </emma:interpretation>
      </emma:emma>
    </inkml:annotationXML>
    <inkml:traceGroup>
      <inkml:annotationXML>
        <emma:emma xmlns:emma="http://www.w3.org/2003/04/emma" version="1.0">
          <emma:interpretation id="{B94C9886-767F-4F28-A413-C99AB318F97F}" emma:medium="tactile" emma:mode="ink">
            <msink:context xmlns:msink="http://schemas.microsoft.com/ink/2010/main" type="paragraph" rotatedBoundingBox="20130,6774 20520,6774 20520,7655 20130,76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24305F-7376-468B-BA25-C1FB9C2CFBF4}" emma:medium="tactile" emma:mode="ink">
              <msink:context xmlns:msink="http://schemas.microsoft.com/ink/2010/main" type="line" rotatedBoundingBox="20130,6774 20520,6774 20520,7655 20130,7655"/>
            </emma:interpretation>
          </emma:emma>
        </inkml:annotationXML>
        <inkml:traceGroup>
          <inkml:annotationXML>
            <emma:emma xmlns:emma="http://www.w3.org/2003/04/emma" version="1.0">
              <emma:interpretation id="{01FA0F82-C9AA-4FF2-ADAC-B54C1554C7C7}" emma:medium="tactile" emma:mode="ink">
                <msink:context xmlns:msink="http://schemas.microsoft.com/ink/2010/main" type="inkWord" rotatedBoundingBox="20130,6774 20520,6774 20520,7655 20130,7655">
                  <msink:destinationLink direction="from" ref="{0011BD9F-4402-4456-97F1-514A520374BE}"/>
                </msink:context>
              </emma:interpretation>
              <emma:one-of disjunction-type="recognition" id="oneOf0">
                <emma:interpretation id="interp0" emma:lang="tr-TR" emma:confidence="0">
                  <emma:literal>;</emma:literal>
                </emma:interpretation>
                <emma:interpretation id="interp1" emma:lang="tr-TR" emma:confidence="0">
                  <emma:literal>+</emma:literal>
                </emma:interpretation>
                <emma:interpretation id="interp2" emma:lang="tr-TR" emma:confidence="0">
                  <emma:literal>:</emma:literal>
                </emma:interpretation>
                <emma:interpretation id="interp3" emma:lang="tr-TR" emma:confidence="0">
                  <emma:literal>t</emma:literal>
                </emma:interpretation>
                <emma:interpretation id="interp4" emma:lang="tr-TR" emma:confidence="0">
                  <emma:literal>!</emma:literal>
                </emma:interpretation>
              </emma:one-of>
            </emma:emma>
          </inkml:annotationXML>
          <inkml:trace contextRef="#ctx0" brushRef="#br0">1706 3558 184 0,'-4'0'68'16,"4"-4"-52"-16,0 4 17 0,0 0 4 0,0 0-8 16,0 0 0-16,0 0-5 15,0 0-3-15,4 4-11 16,5 3 2-16,-5 4 4 0,4 4-4 16,0-1 1-16,5 4-6 0,3-3 1 15,0 0-1-15,5-1 3 16,0 1-3-16,3-4-2 0,-7 0 0 15,-1-4-1-15,-3 1 0 16,-1-5 0-16,-4 1-7 16,0-4 0-16,-8 0-32 15,0 0-12-15,-4-4-80 16,4-3-50 0,0 0 75-16</inkml:trace>
          <inkml:trace contextRef="#ctx0" brushRef="#br0" timeOffset="446.1017">1892 3686 248 0,'-5'11'93'0,"-3"3"-72"0,-12 19 18 0,11-15 3 15,-7 12 0-15,-9 6 2 16,5 8-16-16,-5 11-6 16,0 7-13-16,-3 4 0 0,-1-4 2 15,0-3-9-15,0-1 0 16,4-14-2-16,5-4 0 16,3-7-3-16,5-4 0 15,4-10-12-15,0-1-2 16,4-7-10-16,4-4 0 0,8-14-10 15,4-8-4-15,9-7-31 16,-1-11-14-16,5-7-14 16</inkml:trace>
        </inkml:traceGroup>
      </inkml:traceGroup>
    </inkml:traceGroup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58:34.157"/>
    </inkml:context>
    <inkml:brush xml:id="br0">
      <inkml:brushProperty name="width" value="0.09333" units="cm"/>
      <inkml:brushProperty name="height" value="0.09333" units="cm"/>
      <inkml:brushProperty name="color" value="#808080"/>
      <inkml:brushProperty name="fitToCurve" value="1"/>
    </inkml:brush>
  </inkml:definitions>
  <inkml:traceGroup>
    <inkml:annotationXML>
      <emma:emma xmlns:emma="http://www.w3.org/2003/04/emma" version="1.0">
        <emma:interpretation id="{1A113B73-AA50-49F7-B373-4F991E857ACF}" emma:medium="tactile" emma:mode="ink">
          <msink:context xmlns:msink="http://schemas.microsoft.com/ink/2010/main" type="inkDrawing" rotatedBoundingBox="11560,14995 16933,14735 16946,15018 11573,15278" semanticType="underline" shapeName="Other">
            <msink:sourceLink direction="with" ref="{BB2140B6-13C9-4B28-B74D-00FB85364782}"/>
            <msink:sourceLink direction="with" ref="{A6912CF9-1C88-4714-A8DE-A0661667B6FE}"/>
          </msink:context>
        </emma:interpretation>
      </emma:emma>
    </inkml:annotationXML>
    <inkml:trace contextRef="#ctx0" brushRef="#br0">57 238 148 0,'-9'3'55'0,"5"12"-30"0,-4 3-18 15,4-7 13-15,0 4-8 16,0 0-2-16,-5 10-8 16,1 4-1-16,8-3-1 15,0 0 2-15,0-4 1 0,4-4-4 16,5-4 1-16,3-3 2 15,4-3 1-15,5-5-1 0,8 1-2 16,4-4-2-16,4 0 1 16,12 0-1-16,-4 0 0 15,5 0 4-15,-1 0 1 16,4 0-6-16,5 0 0 16,0-4 3-16,3 1 2 15,5-1-3-15,12-7-1 16,0 0 1-16,-4-3 0 15,13-5-2-15,-5 5 2 16,-4-1 1 0,0 4 2-16,5 4-3 15,-5-1-2-15,-4 5 2 16,0-1 2-16,8-3-2 16,-4 3 0-16,-4 0 3 15,0 1 1-15,-4-1-1 0,13 1-2 16,-5-1 1-16,-4 0-1 15,4 1-3-15,0-1 2 16,4 0 1-16,-4 1 2 16,5-1-6-16,-1 0 1 15,-4 1-1-15,-4-1-1 16,4 0 1 0,-4 1 3-16,0-1-2 15,0 0 1-15,0 1 4 16,9-1 1-16,-1 0-4 0,-4 1 1 15,4-1 0-15,1 0 0 16,-1 1-3-16,0-1 2 16,0 0-1-16,1 1 0 15,-1-1 2-15,0-3 0 16,5 3 2-16,-1 4 1 0,4 0-4 16,1 0-1-16,4 0-2 15,-1 0 3-15,-12 0 0 16,1 0 3-16,-9 0-1 15,-4 0-1-15,-5-4 1 16,-3 4 1-16,-8 0-1 16,-5 0 2-16,-4 0 2 0,0 0 2 15,-8 0-1-15,-8-3-1 16,-4-1-1-16,-5 1 2 16,-7-16 6-16,-1 1-5 31,-12-8-1-31,0-3-3 15,0 0-3-15,0 0 1 16,0 3 1-16,0 4-61 16,8 4-53-1,5 3 29-15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58:57.57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0-1 316 0,'21'0'121'0,"-13"-3"-66"0,-4 3-124 15,-4 0-6-15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58:58.11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7D17465-F66C-4CE0-B423-674E5C637131}" emma:medium="tactile" emma:mode="ink">
          <msink:context xmlns:msink="http://schemas.microsoft.com/ink/2010/main" type="writingRegion" rotatedBoundingBox="18513,13238 22129,13238 22129,13490 18513,13490"/>
        </emma:interpretation>
      </emma:emma>
    </inkml:annotationXML>
    <inkml:traceGroup>
      <inkml:annotationXML>
        <emma:emma xmlns:emma="http://www.w3.org/2003/04/emma" version="1.0">
          <emma:interpretation id="{A91FB44A-4317-4EC8-858D-5F50DF0DBF1E}" emma:medium="tactile" emma:mode="ink">
            <msink:context xmlns:msink="http://schemas.microsoft.com/ink/2010/main" type="paragraph" rotatedBoundingBox="18513,13238 22129,13238 22129,13490 18513,134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72A549-6261-4543-BE53-C3B0F06722A8}" emma:medium="tactile" emma:mode="ink">
              <msink:context xmlns:msink="http://schemas.microsoft.com/ink/2010/main" type="line" rotatedBoundingBox="18513,13238 22129,13238 22129,13490 18513,13490"/>
            </emma:interpretation>
          </emma:emma>
        </inkml:annotationXML>
        <inkml:traceGroup>
          <inkml:annotationXML>
            <emma:emma xmlns:emma="http://www.w3.org/2003/04/emma" version="1.0">
              <emma:interpretation id="{2747156E-B298-4F3B-8F8E-E2955C68F9C7}" emma:medium="tactile" emma:mode="ink">
                <msink:context xmlns:msink="http://schemas.microsoft.com/ink/2010/main" type="inkWord" rotatedBoundingBox="18513,13311 18645,13311 18645,13490 18513,13490"/>
              </emma:interpretation>
              <emma:one-of disjunction-type="recognition" id="oneOf0">
                <emma:interpretation id="interp0" emma:lang="tr-TR" emma:confidence="0">
                  <emma:literal>"</emma:literal>
                </emma:interpretation>
                <emma:interpretation id="interp1" emma:lang="tr-TR" emma:confidence="0">
                  <emma:literal>de</emma:literal>
                </emma:interpretation>
                <emma:interpretation id="interp2" emma:lang="tr-TR" emma:confidence="0">
                  <emma:literal>Mı</emma:literal>
                </emma:interpretation>
                <emma:interpretation id="interp3" emma:lang="tr-TR" emma:confidence="0">
                  <emma:literal>da</emma:literal>
                </emma:interpretation>
                <emma:interpretation id="interp4" emma:lang="tr-TR" emma:confidence="0">
                  <emma:literal>mı</emma:literal>
                </emma:interpretation>
              </emma:one-of>
            </emma:emma>
          </inkml:annotationXML>
          <inkml:trace contextRef="#ctx0" brushRef="#br0">15829 7358 264 0,'-4'18'101'15,"4"-10"-54"-15,0 21-50 0,0-14 19 0,0 3-12 16,0 0 0-16,4 4-18 15,0-4-7-15,0-3 10 16,5-4-43-16,-1-4-18 0,4-7-18 16</inkml:trace>
          <inkml:trace contextRef="#ctx0" brushRef="#br0" timeOffset="109.3872">15949 7428 272 0,'-17'3'101'0,"17"5"-54"0,0 6-55 0,0-3 18 15,4 0-31-15,0 4-8 16,5 3-81-16,-1-3-35 16</inkml:trace>
        </inkml:traceGroup>
        <inkml:traceGroup>
          <inkml:annotationXML>
            <emma:emma xmlns:emma="http://www.w3.org/2003/04/emma" version="1.0">
              <emma:interpretation id="{AD9F0875-13F3-4E72-94D1-CBCF91C236A1}" emma:medium="tactile" emma:mode="ink">
                <msink:context xmlns:msink="http://schemas.microsoft.com/ink/2010/main" type="inkWord" rotatedBoundingBox="22026,13238 22129,13238 22129,13432 22026,13432"/>
              </emma:interpretation>
              <emma:one-of disjunction-type="recognition" id="oneOf1">
                <emma:interpretation id="interp5" emma:lang="tr-TR" emma:confidence="0">
                  <emma:literal>d</emma:literal>
                </emma:interpretation>
                <emma:interpretation id="interp6" emma:lang="tr-TR" emma:confidence="0">
                  <emma:literal>"</emma:literal>
                </emma:interpretation>
                <emma:interpretation id="interp7" emma:lang="tr-TR" emma:confidence="0">
                  <emma:literal>X</emma:literal>
                </emma:interpretation>
                <emma:interpretation id="interp8" emma:lang="tr-TR" emma:confidence="0">
                  <emma:literal>x</emma:literal>
                </emma:interpretation>
                <emma:interpretation id="interp9" emma:lang="tr-TR" emma:confidence="0">
                  <emma:literal>j</emma:literal>
                </emma:interpretation>
              </emma:one-of>
            </emma:emma>
          </inkml:annotationXML>
          <inkml:trace contextRef="#ctx0" brushRef="#br0" timeOffset="546.9337">19354 7296 356 0,'-16'-11'134'0,"16"18"-72"0,4 8-74 0,-4-1 18 15,4 5-10-15,-4 3 3 16,0 0 0-16,0 3 3 15,0-3-1-15,4-4-16 0,0-3-5 16,0-4-30-16,0-7-10 16,5-8-11-16,-1-3-4 15,4-8-13-15</inkml:trace>
          <inkml:trace contextRef="#ctx0" brushRef="#br0" timeOffset="671.9517">19441 7321 312 0,'0'4'115'0,"0"3"-62"0,-5 1-62 16,5 10 48-1,0 0-22-15,0 1-26 16,0 3-13-16,-4 3-120 16,0 1-53-16</inkml:trace>
        </inkml:traceGroup>
      </inkml:traceGroup>
    </inkml:traceGroup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10:59:34.916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B908E7-C6E1-4EB9-BFFC-601A7B3A5003}" emma:medium="tactile" emma:mode="ink">
          <msink:context xmlns:msink="http://schemas.microsoft.com/ink/2010/main" type="writingRegion" rotatedBoundingBox="13952,15666 15153,15666 15153,18133 13952,18133"/>
        </emma:interpretation>
      </emma:emma>
    </inkml:annotationXML>
    <inkml:traceGroup>
      <inkml:annotationXML>
        <emma:emma xmlns:emma="http://www.w3.org/2003/04/emma" version="1.0">
          <emma:interpretation id="{EB262867-8EBA-4BBF-9B2C-C0ABAB91EADE}" emma:medium="tactile" emma:mode="ink">
            <msink:context xmlns:msink="http://schemas.microsoft.com/ink/2010/main" type="paragraph" rotatedBoundingBox="13952,15666 15153,15666 15153,18133 13952,181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796128-42E1-4A15-A226-69954E0303C7}" emma:medium="tactile" emma:mode="ink">
              <msink:context xmlns:msink="http://schemas.microsoft.com/ink/2010/main" type="line" rotatedBoundingBox="13952,15666 15153,15666 15153,18133 13952,18133"/>
            </emma:interpretation>
          </emma:emma>
        </inkml:annotationXML>
        <inkml:traceGroup>
          <inkml:annotationXML>
            <emma:emma xmlns:emma="http://www.w3.org/2003/04/emma" version="1.0">
              <emma:interpretation id="{677FE856-ADAC-4374-BBDE-C88EEC915452}" emma:medium="tactile" emma:mode="ink">
                <msink:context xmlns:msink="http://schemas.microsoft.com/ink/2010/main" type="inkWord" rotatedBoundingBox="13952,15666 15153,15666 15153,18133 13952,18133"/>
              </emma:interpretation>
              <emma:one-of disjunction-type="recognition" id="oneOf0">
                <emma:interpretation id="interp0" emma:lang="tr-TR" emma:confidence="0">
                  <emma:literal>!</emma:literal>
                </emma:interpretation>
                <emma:interpretation id="interp1" emma:lang="tr-TR" emma:confidence="0">
                  <emma:literal>%</emma:literal>
                </emma:interpretation>
                <emma:interpretation id="interp2" emma:lang="tr-TR" emma:confidence="0">
                  <emma:literal>E</emma:literal>
                </emma:interpretation>
                <emma:interpretation id="interp3" emma:lang="tr-TR" emma:confidence="0">
                  <emma:literal>{</emma:literal>
                </emma:interpretation>
                <emma:interpretation id="interp4" emma:lang="tr-TR" emma:confidence="0">
                  <emma:literal>k</emma:literal>
                </emma:interpretation>
              </emma:one-of>
            </emma:emma>
          </inkml:annotationXML>
          <inkml:trace contextRef="#ctx0" brushRef="#br0">12777 12191 220 0,'0'26'82'0,"4"18"-44"0,1 0-44 0,-1-26 14 0,0 0-5 15,0 4 1-15,0 4-2 16,0-1 1-16,-4 1-2 0,0-4-20 16,4 4-8-16,-4-8-65 15</inkml:trace>
          <inkml:trace contextRef="#ctx0" brushRef="#br0" timeOffset="426.2706">12732 12030 204 0,'-4'-65'77'0,"12"61"-42"0,13 0-43 0,-9 4 10 0,9 0-6 32,3 0 0-32,1 8 3 15,4 21 0-15,0-3 1 16,-13 10 0-16,-4 1 0 0,-3-1 0 15,-5 8 0-15,-4-7 0 16,4-4 0-16,0-8 0 16,8-3 0-16,1 4-3 15,3-8 2-15,1 0-1 16,3 1 0-16,-3-1 2 16,-1-4 2-16,-12-3 1 15,-4 0 1-15,-8 0 4 16,0-3 3-16,-9 10-6 0,-3-3-1 15,-1-4-31-15,5 7-14 16</inkml:trace>
        </inkml:traceGroup>
      </inkml:traceGroup>
    </inkml:traceGroup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1:55:18.099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118746AF-F178-4A68-B814-E23FC5A306A7}" emma:medium="tactile" emma:mode="ink">
          <msink:context xmlns:msink="http://schemas.microsoft.com/ink/2010/main" type="writingRegion" rotatedBoundingBox="7162,16530 11942,16422 11999,18946 7219,19053"/>
        </emma:interpretation>
      </emma:emma>
    </inkml:annotationXML>
    <inkml:traceGroup>
      <inkml:annotationXML>
        <emma:emma xmlns:emma="http://www.w3.org/2003/04/emma" version="1.0">
          <emma:interpretation id="{26724969-4FCD-42A0-A552-39D3A7D16E9C}" emma:medium="tactile" emma:mode="ink">
            <msink:context xmlns:msink="http://schemas.microsoft.com/ink/2010/main" type="paragraph" rotatedBoundingBox="7166,16514 11946,16468 11960,17862 7179,179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DDF55D-F3D8-46B0-83A0-545EE5976C21}" emma:medium="tactile" emma:mode="ink">
              <msink:context xmlns:msink="http://schemas.microsoft.com/ink/2010/main" type="inkBullet" rotatedBoundingBox="7168,16808 7395,16806 7395,16837 7169,16839"/>
            </emma:interpretation>
            <emma:one-of disjunction-type="recognition" id="oneOf0">
              <emma:interpretation id="interp0" emma:lang="tr-TR" emma:confidence="0">
                <emma:literal>-</emma:literal>
              </emma:interpretation>
            </emma:one-of>
          </emma:emma>
        </inkml:annotationXML>
        <inkml:trace contextRef="#ctx0" brushRef="#br0">2 15 208 0,'-4'0'79'0,"4"0"-61"0,4 4 17 0,-4-4 3 0,5 3-9 16,3 1 0-1,0-1-16-15,4 1-6 16,5-4-4-16,3 0-5 0,9 0 1 15,8-4-48-15,4-6-19 16,4-9-43 0</inkml:trace>
      </inkml:traceGroup>
      <inkml:traceGroup>
        <inkml:annotationXML>
          <emma:emma xmlns:emma="http://www.w3.org/2003/04/emma" version="1.0">
            <emma:interpretation id="{B5DDBCE1-27CF-4846-B2DD-1BA8C249A9F5}" emma:medium="tactile" emma:mode="ink">
              <msink:context xmlns:msink="http://schemas.microsoft.com/ink/2010/main" type="line" rotatedBoundingBox="7736,16509 11946,16468 11953,17133 7742,17174"/>
            </emma:interpretation>
          </emma:emma>
        </inkml:annotationXML>
        <inkml:traceGroup>
          <inkml:annotationXML>
            <emma:emma xmlns:emma="http://www.w3.org/2003/04/emma" version="1.0">
              <emma:interpretation id="{1A0ECE49-5118-4329-A718-4E4843B65622}" emma:medium="tactile" emma:mode="ink">
                <msink:context xmlns:msink="http://schemas.microsoft.com/ink/2010/main" type="inkWord" rotatedBoundingBox="7736,16509 8698,16499 8703,16996 7741,17005"/>
              </emma:interpretation>
              <emma:one-of disjunction-type="recognition" id="oneOf1">
                <emma:interpretation id="interp1" emma:lang="tr-TR" emma:confidence="0">
                  <emma:literal>Sola</emma:literal>
                </emma:interpretation>
                <emma:interpretation id="interp2" emma:lang="tr-TR" emma:confidence="0">
                  <emma:literal>sola</emma:literal>
                </emma:interpretation>
                <emma:interpretation id="interp3" emma:lang="tr-TR" emma:confidence="0">
                  <emma:literal>He</emma:literal>
                </emma:interpretation>
                <emma:interpretation id="interp4" emma:lang="tr-TR" emma:confidence="0">
                  <emma:literal>Sora</emma:literal>
                </emma:interpretation>
                <emma:interpretation id="interp5" emma:lang="tr-TR" emma:confidence="0">
                  <emma:literal>Soda</emma:literal>
                </emma:interpretation>
              </emma:one-of>
            </emma:emma>
          </inkml:annotationXML>
          <inkml:trace contextRef="#ctx0" brushRef="#br0" timeOffset="5053.9869">804-215 148 0,'-4'-8'55'0,"4"5"-43"0,-4-5 27 16,0 5 10-16,0-1-9 15,-4 0-3-15,0 1-8 16,-5-1-4-16,1 4-13 15,-5 4-3-15,1-1 1 0,4 5-6 0,-1-1-2 16,5 4-4-16,4 4-1 16,4 3-1-16,4 4 3 15,4 0 0-15,5 3 1 16,-1 1-3-16,0-1 0 16,1 1 4-16,-5 0 3 15,0-1-1-15,-8 1-2 16,-4-1 6-16,-8 1 5 15,-9 3-2-15,-4-3 2 16,-3-4-7-16,-1-8-1 16,4-3-9-16,5-7-4 15,3-8-24-15,13-3-11 16,4-4-8-16,12-4-3 0,9 1-45 16</inkml:trace>
          <inkml:trace contextRef="#ctx0" brushRef="#br0" timeOffset="5490.1271">957 143 152 0,'0'0'57'0,"4"3"-44"0,0 5 16 0,-4-8 6 0,4 3-15 16,-4-3-3 0,8 4-9-1,0 0-5-15,1-1 1 0,-1-3-1 16,0 0 1-16,4-3 0 15,-3-5 6-15,-1 1 4 16,0-4 1-16,-4 0 4 16,-4-3 6-16,-4-5 5 15,0 5 1-15,-4 3 3 16,-5 0-9-16,1 3-6 16,0 1-13-16,-1 7-6 0,1 0-16 15,0 7-7-15,4 4-24 16,3 4-7-16,5 0-47 15,9 3-53 1,-1-3 49-16</inkml:trace>
          <inkml:trace contextRef="#ctx0" brushRef="#br0" timeOffset="5777.0768">1208-303 224 0,'-9'0'85'0,"9"11"-66"0,4 14 16 0,-4-10 4 0,0 11-6 16,-4 6 1-1,4 5-11-15,0 0-3 16,0-1-12-16,-4 1-3 0,4-1 1 15,0-3-5-15,0-7-1 16,0-1-24-16,0-3-12 16,4-3-52-16,5-1-23 15,3-7 7 1</inkml:trace>
          <inkml:trace contextRef="#ctx0" brushRef="#br0" timeOffset="6542.7662">1343 154 156 0,'-8'0'57'0,"12"3"-44"0,-4 1 1 15,0-4-4-15,0 0-2 16,4 7 0-16,-4-7 2 16,4 4 4-16,5 0-8 15,-1-4 1-15,0 0 0 0,0 0 1 16,5-4 2-16,-1 0-1 15,0 1 0-15,-3-5-3 16,-1 1 1-16,0 0-2 16,0 0 0-16,-4-4-1 0,0 0 2 15,-4 3-1-15,0-6 0 16,0 3-1-16,-4 0 0 16,0 0-2-16,0 0 1 15,-4 3 0-15,0 1 1 16,-1 0 2-16,1 3 1 15,0 1-3-15,-4 3-1 16,-1 3 1-16,1 4 2 16,0 4-8-16,-1 0 0 15,1 0 0-15,4 0 3 16,4-3-2-16,-1-1 0 16,5 0 1-16,5 4 0 0,3-3 0 15,0-5 2-15,0 1-1 16,0 0-1-16,1-1 1 15,-1 1-1-15,0 0-3 16,0-4 2-16,1 0 3 16,3 0 3-16,0 3-2 15,-3-3-2-15,-1 0 0 16,0 0-1-16,0 0 4 16,0 0 2-16,-3 4 0 15,-5-4 1-15,0 0 0 16,0 0 3-16,0 0-3 15,0 0 1-15,4 0-5 16,0-4-2-16,0 1 0 16,0-1-1-16,0 0 0 15,0 1 0-15,-4 3 0 0,4-4 0 16,-4 0 2-16,0 4 1 16,0 0 1-16,0 0 2 15,0 0-1-15,0 0 0 16,0 0-3-16,0 8 1 15,0-1-4-15,0-3-2 16,0-4 2-16,4 7 0 16,1 0-17-16,-1 0-8 15,4 1-41-15,4 3-18 16,-4 3-28 0</inkml:trace>
        </inkml:traceGroup>
        <inkml:traceGroup>
          <inkml:annotationXML>
            <emma:emma xmlns:emma="http://www.w3.org/2003/04/emma" version="1.0">
              <emma:interpretation id="{F5676BD0-8C49-447D-BA85-B2C1B2E0B41C}" emma:medium="tactile" emma:mode="ink">
                <msink:context xmlns:msink="http://schemas.microsoft.com/ink/2010/main" type="inkWord" rotatedBoundingBox="9102,16526 10405,16513 10411,17110 9108,17123"/>
              </emma:interpretation>
              <emma:one-of disjunction-type="recognition" id="oneOf2">
                <emma:interpretation id="interp6" emma:lang="tr-TR" emma:confidence="0">
                  <emma:literal>dayalı</emma:literal>
                </emma:interpretation>
                <emma:interpretation id="interp7" emma:lang="tr-TR" emma:confidence="0">
                  <emma:literal>doyalı</emma:literal>
                </emma:interpretation>
                <emma:interpretation id="interp8" emma:lang="tr-TR" emma:confidence="0">
                  <emma:literal>daya,</emma:literal>
                </emma:interpretation>
                <emma:interpretation id="interp9" emma:lang="tr-TR" emma:confidence="0">
                  <emma:literal>doya,</emma:literal>
                </emma:interpretation>
                <emma:interpretation id="interp10" emma:lang="tr-TR" emma:confidence="0">
                  <emma:literal>dayan,</emma:literal>
                </emma:interpretation>
              </emma:one-of>
            </emma:emma>
          </inkml:annotationXML>
          <inkml:trace contextRef="#ctx0" brushRef="#br0" timeOffset="7306.4729">2096-281 244 0,'-4'7'93'0,"8"11"-72"0,0 19 18 0,-4-15 3 16,0 7-13-16,0 8-5 15,0-1-7-15,0 4-1 16,0-3-9-16,0 0-4 0,0-5-2 15,0-2-1-15,0-1 2 16,0-7-1-16,0-8-1 16,0-3-6-16,0-3-1 15,-4-5-6-15,0-3 1 16,0-7-1-16,-5-4 3 16,-3 0 4-16,-4 0 3 15,-1 4 6-15,-3 3 6 16,-1 4-1-16,5 8 3 0,-1-1-2 15,5 0 2-15,4 0-6 16,4 1-1-16,8-1 0 16,4 0 0-16,8-3-2 15,5 0-2-15,4-4-6 16,-1 0-1-16,5 0-13 16,0 0-4-16,0 0-14 15,-5 0-4-15,-3 0-19 16,-1 0-9-16,-3 0-22 15</inkml:trace>
          <inkml:trace contextRef="#ctx0" brushRef="#br0" timeOffset="7775.9467">2330 146 172 0,'-16'-7'66'0,"16"11"-52"0,0-1 14 0,0-3 3 16,0 0-12-16,0 0-3 16,0 0-7-16,0 0-1 15,0 0-5-15,8 0-2 0,-4-3 0 16,-4 3 3-16,8 0 5 16,-3-4-1-16,-1 1 1 15,4-1-5-15,0-3-1 16,-4 3-1-16,0-3 1 0,1-1-2 15,3-3-1-15,-4 4 1 16,0-4-1-16,4 4 0 16,-4-1 0-16,-4 1 0 15,0 0 2-15,0-1 1 16,0 1 3-16,0 0-3 16,0 0 0-16,0 3-1 15,0 0 1-15,-4-3 2 16,4 0 2-16,-8 3-3 15,4 0-3-15,0 1-3 16,0-1 1-16,-5 0 3 16,1 4 3-16,-4 0 0 15,4 0 0-15,-5 8-1 16,1-5 0-16,0 5-2 0,-1 3 1 16,1 0-2-16,4-1-1 15,-1 1-2-15,5 0 1 16,0-3 1-16,4 3 0 15,4 0 0-15,0 0 2 16,1 3-1-16,3-6-1 16,0-1 1-16,4 0-1 15,5 1 2-15,-5-5 1 0,5-3 1 16,-5 0 0 0,0-3 2-16,1-1 3 15,-1-3-4-15,0 3-3 16,-3 0-6-16,-5-3-2 15,0 3-8-15,0-3-4 0,0 3-15 16,-4 1-6-16,4-1-17 16,-4 0-5-16,4 1-33 15</inkml:trace>
          <inkml:trace contextRef="#ctx0" brushRef="#br0" timeOffset="8173.8143">2483 4 196 0,'0'4'74'0,"0"-1"-58"0,0 12 16 15,4-8 2-15,0 4-8 16,0-4-3-16,0 1-7 16,0 3 0-16,0-4-9 0,4 0-2 15,1-3 1-15,-1-4-5 0,0-4-1 16,4-3-5-16,1-4 1 15,-1 0-3-15,1 4 0 16,-5-1 4-16,0 5 3 16,-4 3 14-16,-4 0 8 15,4 11-5-15,-4 7 1 16,0 4-7-16,0 4 1 16,-4-1-5-16,0 1-2 15,0 3-2-15,0-3 0 16,4-1-7-16,-4 1-1 15,4-4-36-15,0-4-13 0</inkml:trace>
          <inkml:trace contextRef="#ctx0" brushRef="#br0" timeOffset="8738.6021">2766 154 116 0,'9'-8'44'0,"-5"12"-35"0,4-8 16 15,-4 4 6-15,4 0-6 16,1 0 0-16,-1 0-3 16,0-3 1-16,0-1-13 0,0-3-3 15,1 0-1-15,-1-1-1 0,0-3 0 16,0-3-3-16,-4 3-2 15,1 0 3-15,-1 0 0 16,-4 0-1-16,0 0 1 16,0-4-2-16,0 4-1 15,0 0 1-15,-4 0 1 16,-1 0 3-16,1 4 2 16,0 0 3-16,-4 3 1 15,0 4-3-15,0 0 0 16,-5 4-1-16,1 3 3 15,0 0-5-15,-1 1-1 16,1 3-2-16,4 0-2 0,-1-4-2 16,5 4-1-16,0-4 2 15,4 0 0-15,0 1 1 16,4-1 0-16,4-3-3 16,5-1 2-16,-1-3 1 15,1 0 0-15,-1 0-3 16,0 0 2-16,1-3 3 15,-1-1 3-15,0 0-4 16,1 1-3-16,-1-1 1 16,0 0 0-16,-4 1 1 15,1 3 2-15,3 3-1 16,0-3 2-16,-3 0 0 16,-1 0 1-16,0 4-5 15,0 0-1-15,-4-4-6 16,5 3 0-16,-5 1-31 0,-4-4-14 15</inkml:trace>
          <inkml:trace contextRef="#ctx0" brushRef="#br0" timeOffset="9067.8104">3091-245 216 0,'-4'22'82'0,"0"0"-64"0,0 11 20 0,4-15 3 0,0 4-15 15,-4 8-2-15,0-1-12 16,4 0-5-16,-4 0-4 16,4-3-3-16,0-4 1 0,0-4-8 15,0 0 0-15,0-7-41 16,0-3-18-16,4-5-46 15</inkml:trace>
          <inkml:trace contextRef="#ctx0" brushRef="#br0" timeOffset="9319.3198">3211-25 288 0,'4'7'107'0,"0"4"-83"0,0 4 8 0,0-8-2 15,0 4-16-15,0 3-5 16,-4 1-9-16,0 0 0 16,0-1 0-16,0 1-25 0,0 3-8 15,4 1-98-15</inkml:trace>
        </inkml:traceGroup>
        <inkml:traceGroup>
          <inkml:annotationXML>
            <emma:emma xmlns:emma="http://www.w3.org/2003/04/emma" version="1.0">
              <emma:interpretation id="{2E2AD6F8-7ADE-49D1-A0CE-BD420451F2F2}" emma:medium="tactile" emma:mode="ink">
                <msink:context xmlns:msink="http://schemas.microsoft.com/ink/2010/main" type="inkWord" rotatedBoundingBox="10945,16564 11947,16555 11953,17133 10951,17143"/>
              </emma:interpretation>
              <emma:one-of disjunction-type="recognition" id="oneOf3">
                <emma:interpretation id="interp11" emma:lang="tr-TR" emma:confidence="0">
                  <emma:literal>ağaç</emma:literal>
                </emma:interpretation>
                <emma:interpretation id="interp12" emma:lang="tr-TR" emma:confidence="0">
                  <emma:literal>ağrı</emma:literal>
                </emma:interpretation>
                <emma:interpretation id="interp13" emma:lang="tr-TR" emma:confidence="0">
                  <emma:literal>#ağaç</emma:literal>
                </emma:interpretation>
                <emma:interpretation id="interp14" emma:lang="tr-TR" emma:confidence="0">
                  <emma:literal>ağrım</emma:literal>
                </emma:interpretation>
                <emma:interpretation id="interp15" emma:lang="tr-TR" emma:confidence="0">
                  <emma:literal>ağrın</emma:literal>
                </emma:interpretation>
              </emma:one-of>
            </emma:emma>
          </inkml:annotationXML>
          <inkml:trace contextRef="#ctx0" brushRef="#br0" timeOffset="10476.7014">3799 55 240 0,'-17'0'90'0,"13"11"-70"0,4 0-5 0,0-4-6 16,4-3-8-16,0 0-1 15,1-1 3-15,3-3 0 16,0 0-1-16,0 0 1 0,5 0 0 16,-1 0-1-16,-4-3-2 15,0-1-2-15,1 0 1 16,-1 1 3-16,0-1 3 0,-4 0-4 16,0 1-1-16,0-1 0 15,-4 0 2-15,4 1-3 16,-4-1 0-16,5 0 1 15,-5-3 2-15,4 0-1 16,-4 3 2-16,0-3-4 16,4 0 0-16,-4-1 5 15,0 1 2-15,0 0-2 16,0-1-3-16,0 1 4 16,0 3 4-16,0-3-5 15,-4 0-2-15,0-1 1 16,-1 1 2-16,1 3 0 15,-4 1 2-15,0-1 0 0,-4 4 1 16,-1 0-2-16,1 4-1 16,0 7-1-16,-1 0 2 0,1 0-3 15,4 3 0 1,-1 1-1-16,5 0 1 16,0-5-4-16,4 1 0 15,0-3 1-15,8-1 0 16,1-3-3-16,3-1 2 15,4-3-8-15,1-3-4 16,-1-1 9-16,1 4 4 16,-5-4 1-16,0 4 2 15,-3 0 2-15,-1 4 4 0,-4 0-2 16,0 3-2-16,0 0-5 16,0 1 0-16,5-1-18 15,-1 0-8-15,4 4-57 16,9-3-23-16,-1-5 3 15</inkml:trace>
          <inkml:trace contextRef="#ctx0" brushRef="#br0" timeOffset="11518.9288">4000-153 236 0,'0'-22'88'0,"13"14"-69"0,11-6 13 0,-11 7 2 15,3-1-20-15,5-3-5 16,3 4-6-16,5 0 0 16,-4-1-2-16,-1 8-29 0,1 4-14 15,-4 3-62 1,-1 12-35-16,-3 2 64 15</inkml:trace>
          <inkml:trace contextRef="#ctx0" brushRef="#br0" timeOffset="11269.8332">4103 81 140 0,'-4'0'55'0,"8"-4"-43"0,0 8 23 0,-4-4 10 16,4 0-21-16,5-4-7 16,-1 0-9-16,0-3-1 15,0 3-4-15,5 1 0 0,-1-5 1 16,0-3-2-16,1 0 1 16,-5 1 0-16,4-5 1 15,-4 0 0-15,-3 1 2 16,-5-1 3-16,0 0 2 15,-5 4 3-15,1 4 2 16,-4 0-7-16,-4 7-1 16,-1 0-4-16,1 7-1 15,4 0-3-15,0 4-1 16,-1-3-1-16,5-1 0 0,4 4-3 16,0-4 1-16,0 1-9 15,0-5-4-15,0-3-9 16,0 0-4-16,0 0 3 15,8 0 2-15,-3 0 7 16,3 0 4-16,-4 0 10 16,0 0 5-16,4 0 4 15,-8 0 2-15,0 0 3 16,0 0 1-16,0 0 3 16,0 0 2-16,0 0-3 15,4 0 2-15,5-3-8 16,-5-1-2-16,4 0-8 15,0 1 2 1,0-1 0-16,1-3-2 0,-1-1 2 16,0 5 1-16,0-1 2 15,-4 0 3-15,1 1 4 16,-1 3 7-16,-4 0 4 16,0 0-1-16,0 3 0 15,0 5-8-15,-4 6-4 16,-1 5-4-16,1 6-3 15,4 4 1-15,0 4 1 16,0 4-1-16,0-4 2 16,0 0-4-16,0 0 0 15,0 0 3-15,0-8 1 16,0-3-1-16,-4-4 1 16,0-3 0-16,-16-8 1 15,-5-3-2-15,-4-4-2 16,0-4 3-16,0-3-11 15,5 0-2-15,-1-1-26 16,5 1-11-16,3-4-56 16,9 0-41-1,0 0 58-15</inkml:trace>
          <inkml:trace contextRef="#ctx0" brushRef="#br0" timeOffset="11872.8167">4366 26 184 0,'-4'-4'71'0,"4"8"-55"0,4-1-2 0,-4-3-4 0,4 4 2 15,1 0 2-15,-5-4-3 16,8 3-1-1,0-3-6-15,0-3-3 0,5-1 2 0,-1-3 0 16,0 0 1-16,1-4-2 16,-5 0 1-16,0 0 4 15,-4 0 4-15,-4 0 9 16,-4 0 7-16,0-4-8 0,-4 4-3 16,-5 4-7-1,1 3-4-15,-4 4-7 16,3 0-3-16,1 7-1 15,0 1 4-15,3 3-1 16,5 0-1-16,4 0 3 16,0 0 0-16,0 0-2 0,4 0 2 15,5 0 1-15,-1 0 2 16,0-1-1-16,-4-2-1 16,4-1 1-16,1 0-1 15,-5 1-3-15,4-5 0 16,0-3-23-16,0-3-10 15,1-1-45 1,3 0-54-16,0-3 39 16</inkml:trace>
          <inkml:trace contextRef="#ctx0" brushRef="#br0" timeOffset="12248.2344">4778-113 204 0,'-9'-15'77'0,"14"12"-60"16,-5-1 15-16,0 4 4 0,-5 4-3 16,-3 3 3-16,-4 4-11 15,-5 4-3-15,-3 3-13 16,3 0 1-16,1 0 1 0,4 1-4 16,3-1-2-16,1-3-2 15,4-1-3-15,4-3 1 16,8-4-1-16,0 1-7 15,5-1-3-15,-1-7-3 16,1 0 0-16,3-4-9 16,-4-3-3-16,1 0-6 0,-5-1-1 15,0 5 12-15,-4-1 10 16,-4 4 23-16,0 4 14 16,-4 3 4-16,0 4 4 15,0 4-4-15,0-1-1 16,4 1-15-16,0 3-6 15,0-3-13-15,0-4-5 16,0 0-136 0</inkml:trace>
        </inkml:traceGroup>
      </inkml:traceGroup>
      <inkml:traceGroup>
        <inkml:annotationXML>
          <emma:emma xmlns:emma="http://www.w3.org/2003/04/emma" version="1.0">
            <emma:interpretation id="{BE0D4475-D430-4F2E-9A6E-F91AE41AF431}" emma:medium="tactile" emma:mode="ink">
              <msink:context xmlns:msink="http://schemas.microsoft.com/ink/2010/main" type="line" rotatedBoundingBox="7608,17342 11138,17140 11171,17706 7640,17908"/>
            </emma:interpretation>
          </emma:emma>
        </inkml:annotationXML>
        <inkml:traceGroup>
          <inkml:annotationXML>
            <emma:emma xmlns:emma="http://www.w3.org/2003/04/emma" version="1.0">
              <emma:interpretation id="{D9B37A25-2C79-4CBF-950D-5986EFC2A394}" emma:medium="tactile" emma:mode="ink">
                <msink:context xmlns:msink="http://schemas.microsoft.com/ink/2010/main" type="inkWord" rotatedBoundingBox="7612,17418 9261,17326 9288,17816 7640,17908"/>
              </emma:interpretation>
              <emma:one-of disjunction-type="recognition" id="oneOf4">
                <emma:interpretation id="interp16" emma:lang="tr-TR" emma:confidence="0">
                  <emma:literal>genelde</emma:literal>
                </emma:interpretation>
                <emma:interpretation id="interp17" emma:lang="tr-TR" emma:confidence="0">
                  <emma:literal>genelle</emma:literal>
                </emma:interpretation>
                <emma:interpretation id="interp18" emma:lang="tr-TR" emma:confidence="0">
                  <emma:literal>gereke</emma:literal>
                </emma:interpretation>
                <emma:interpretation id="interp19" emma:lang="tr-TR" emma:confidence="0">
                  <emma:literal>gerekte</emma:literal>
                </emma:interpretation>
                <emma:interpretation id="interp20" emma:lang="tr-TR" emma:confidence="0">
                  <emma:literal>geneldi</emma:literal>
                </emma:interpretation>
              </emma:one-of>
            </emma:emma>
          </inkml:annotationXML>
          <inkml:trace contextRef="#ctx0" brushRef="#br0" timeOffset="16465.5809">841 827 260 0,'9'-15'96'0,"-9"11"-75"0,8-3 1 0,0 3-3 0,0 1-7 16,5-5 1-1,-1-3-5-15,0 0-3 16,1-7-2-16,-1-4-3 0,-4 4 1 16,1 3 3-16,-9 1 2 15,-5-1 11-15,-3 8 6 16,-4 7-8-16,-5 7-1 15,1 8-8-15,-1 3-4 16,5 0-4-16,4 0 1 16,4 4 1-16,4-3 2 15,4-5-3-15,4 1-2 0,0-4-3 16,5-4 1-16,-1-7 1 16,0 0-1-16,5 0-3 15,-5 0-2-15,-4 0 5 16,1 0 2-16,-1 0 3 15,-8 0 2-15,4 8 1 16,0-1 1-16,0 4-2 16,0-4-2-16,0 0 1 15,-4-7 1-15,0 0-1 16,0 0 2-16,5-3-2 16,3-1-1-16,4-3 1 15,0-8 1-15,5-3-1 16,3 0-1-16,-3-1 3 15,-1 1 0-15,1 7-1 16,-1 4 1-16,-3-1 7 0,-1 16 3 16,-4-1-2-16,0 4-1 15,-4 4-4-15,1-1 1 16,-5 1-6-16,0 3-1 16,0 0-24-16,0 1-10 15,0-5-70-15,0 5-30 16,4-5 18-1</inkml:trace>
          <inkml:trace contextRef="#ctx0" brushRef="#br0" timeOffset="16886.7664">1347 819 216 0,'0'-14'82'0,"4"10"-64"0,5-7-7 0,-5 7-6 0,4-3-12 31,0 0 0-31,0-4 1 15,-3 0 1-15,-1 3 3 16,-4-3 5-16,-4 8 3 0,-5-1 17 0,-3 8 8 16,0 10-1-16,-5-3 0 15,1 4-11-15,-1 0-1 16,1-1-9 0,8 1-3-16,4 0-3 0,8-5-3 15,4-2 1-15,8-5-1 16,1 1-3-16,3-4 0 15,1 0-25-15,-1-4-11 16,1 1-60 0,-4-1-50-16,-5 4 54 15</inkml:trace>
          <inkml:trace contextRef="#ctx0" brushRef="#br0" timeOffset="17111.2652">1598 589 312 0,'0'11'115'0,"8"7"-89"0,-3 8 16 0,-5-12 4 15,0 5-23 1,0-1-5-16,-5 4-11 16,1 3-3-16,0-3-2 15,0 0-8-15,0-3-1 0,0-1-39 16,0-4-14-16,0-3-71 15,4-3-47 1,0-8 79-16</inkml:trace>
          <inkml:trace contextRef="#ctx0" brushRef="#br0" timeOffset="17476.7252">1775 538 252 0,'0'3'96'0,"4"8"-75"0,0 11 12 0,-4-7 0 15,0 7-18-15,0 7-3 16,0 0-2-16,-4 1 1 16,0-5-5-16,4 4-4 0,0-3-1 15,0-8-1-15,0-3 2 16,0 0-1-16,0-5-1 0,0-10-8 16,0 0-3-16,-4-3 4 15,-4-1 3-15,0 1 5 16,-1-5 2-16,-3 5 12 15,-4-1 5-15,-1 4 1 16,1 4-1-16,-1 7-4 16,5-1 0-16,4 1-7 15,4 4-1-15,4 0-9 16,8-4-1-16,4 0-5 16,5-4 2-16,3-3-32 15,5-4-16-15,-1-4-36 16,1 0-17-16,0 4-3 15</inkml:trace>
          <inkml:trace contextRef="#ctx0" brushRef="#br0" timeOffset="17815.6154">1977 863 240 0,'4'-7'90'0,"0"7"-70"0,4-8 2 0,-4 5-4 16,4-1-14-16,1-3-2 15,3-4-2-15,0 0 0 16,1-4 0-16,-1 4 0 0,-4-3 2 16,0-5-1-16,-3 5 2 0,-5-1 13 15,-5 4 7-15,-7 8 2 16,-4 6 2-16,-5 8-2 15,1 11 2-15,3-4-6 16,1 4-3-16,7 4-8 16,5-4-4-16,8 0-6 15,9-4 0-15,7-3-7 16,5-4 0-16,4-8-48 16,4-3-20-16,-9 4-70 15</inkml:trace>
          <inkml:trace contextRef="#ctx0" brushRef="#br0" timeOffset="15551.9662">475 819 120 0,'-8'-3'46'0,"4"10"-35"0,-4 0 18 0,8-3 7 16,0 3-12-16,0 0-3 16,0-7-8-16,4 8-1 15,4-5-7-15,5-3-1 0,-1-3 2 0,0-5-1 16,1 1 2-16,-1-4-2 16,0 0 2-16,1 0-2 15,-5-3 2-15,-4 3 5 16,-4-4 2-16,-4 4 6 15,-4 4 2-15,-9 7-9 16,-3 7-3-16,-1 4-15 16,5 0-4-16,3 0-16 15,9 4-4-15,8-4-25 16,4-4-10-16,5 0-26 16</inkml:trace>
          <inkml:trace contextRef="#ctx0" brushRef="#br0" timeOffset="15805.1555">591 775 224 0,'-5'0'85'0,"1"8"-66"0,0 3 1 0,4 0-4 15,0 0-14-15,4 3 0 16,0 4-2-16,1 4 0 16,-1 4 0-16,0 3 2 0,0 0 3 15,0 1 0-15,-4-5 2 16,-4 1-4-16,0-4 0 15,0-4 1-15,-5-3 0 16,-3-8 6-16,-4-7 4 16,-1-4-7-16,1-3-4 15,-1 0-16-15,5-1-4 16,4 1-42-16,12-4-19 0,8 0-17 16</inkml:trace>
        </inkml:traceGroup>
        <inkml:traceGroup>
          <inkml:annotationXML>
            <emma:emma xmlns:emma="http://www.w3.org/2003/04/emma" version="1.0">
              <emma:interpretation id="{FFFA0AC2-44DF-45D8-9E07-0741DA11B76A}" emma:medium="tactile" emma:mode="ink">
                <msink:context xmlns:msink="http://schemas.microsoft.com/ink/2010/main" type="inkWord" rotatedBoundingBox="9986,17206 11138,17140 11165,17619 10013,17685"/>
              </emma:interpretation>
              <emma:one-of disjunction-type="recognition" id="oneOf5">
                <emma:interpretation id="interp21" emma:lang="tr-TR" emma:confidence="0">
                  <emma:literal>küçük</emma:literal>
                </emma:interpretation>
                <emma:interpretation id="interp22" emma:lang="tr-TR" emma:confidence="0">
                  <emma:literal>Küçük</emma:literal>
                </emma:interpretation>
                <emma:interpretation id="interp23" emma:lang="tr-TR" emma:confidence="0">
                  <emma:literal>küsüle</emma:literal>
                </emma:interpretation>
                <emma:interpretation id="interp24" emma:lang="tr-TR" emma:confidence="0">
                  <emma:literal>küsül</emma:literal>
                </emma:interpretation>
                <emma:interpretation id="interp25" emma:lang="tr-TR" emma:confidence="0">
                  <emma:literal>küsüde</emma:literal>
                </emma:interpretation>
              </emma:one-of>
            </emma:emma>
          </inkml:annotationXML>
          <inkml:trace contextRef="#ctx0" brushRef="#br0" timeOffset="19122.9526">2845 406 272 0,'-5'-7'104'0,"10"10"-81"0,-1 5 16 15,0 3 1-15,-4 7-7 16,0 8 3-16,0 6-14 15,-4 9-5-15,4-1-10 16,-4 0-1-16,-1-3 4 0,1-4-6 16,4-8 0-16,0 4-7 15,0-10 0-15,4-5-19 16,1-6-8-16,3-5-9 0,4-6-3 16,5-8 3-16,3-11 1 15,1 0 17-15,-5 4 10 16,-4 3 16-16,-3 4 6 15,-9 7 42 1,-4 4-16-16,-5 8-2 16,-3 3-14-16,0 3-3 15,-1 1-11-15,5 3-2 16,4-7-5-16,4 0-1 16,0 0 1-16,8-7 0 15,5-1-3-15,3-3 0 16,0-7-9-16,5-4-3 0,0-4 1 15,-1 1 1 1,-3-5 8-16,-1 5 4 0,-4 3 8 16,-3 7 6-16,-5 4-1 15,0 8 3-15,-4 3-2 16,0 3 0-16,0 8-7 16,0-7-2-16,0-1 0 15,0-3 0-15,0 0-5 16,4-3-1-16,4-5-4 15,0-6 1-15,5-5-6 16,-1-6-1-16,0-1 5 16,1 0 3-16,-1 1 3 15,0-5 1-15,-3 12 4 16,-5 4 5-16,-4 3 1 0,0 0 2 16,4 3-9-16,-4 4-1 15,0 1-9-15,0 3 0 16,0-4-30-16,-4 0-11 15,0-3-81 1,0 3-49-16,-1 1 77 0</inkml:trace>
          <inkml:trace contextRef="#ctx0" brushRef="#br0" timeOffset="19424.6774">3042 578 296 0,'-12'-7'112'0,"12"7"-87"0,0-4-2 0,0 4-6 16,0 0-35-16,4 0-12 0,4 0-36 16,0-4-16-16,0 4-16 15,5-3-4-15</inkml:trace>
          <inkml:trace contextRef="#ctx0" brushRef="#br0" timeOffset="19427.2346">3206 556 256 0,'0'0'96'0,"5"4"-75"0,-1-8 8 16,-4 4-1-16,0 0-22 16,0 0-7-16,4 4-47 15,4-1-20-15,0 5-39 16,0-1-13-16</inkml:trace>
          <inkml:trace contextRef="#ctx0" brushRef="#br0" timeOffset="19754.1904">3445 614 280 0,'-8'-3'104'0,"0"10"-81"0,-5 0 18 0,9 1 4 15,-4 3-22-15,0 0-5 16,-1 3-9-16,1 1-4 15,4 0-2-15,0-4-5 0,4-1 1 0,4 1-1 16,4 0-2-16,5-7-4 16,-1 0-2-16,0-4-2 15,1 3 2-15,-1 1 6 16,0 0 2-16,-3-1 4 16,-5 5 3-16,-4-1 4 15,0 0 5-15,-4 4-6 16,-1 0-2-16,-3 0-8 15,0-3-3-15,4-1-34 16,0 0-13-16,4-3-84 16</inkml:trace>
          <inkml:trace contextRef="#ctx0" brushRef="#br0" timeOffset="20424.878">3540 578 300 0,'-13'0'112'0,"13"0"-87"0,4-4-4 16,-4 4-10-16,0 0-12 16,5 0 1-16,3 0-40 0,0 0-15 15,0-3-63-15,0-1-25 16</inkml:trace>
          <inkml:trace contextRef="#ctx0" brushRef="#br0" timeOffset="20059.1351">3610 669 292 0,'-9'15'110'0,"5"-4"-86"0,8 7 7 0,-4-11-2 16,4 4-18-16,5 0-6 15,-5-3-3-15,4-1-2 16,4-3 0-16,5-8-7 0,-5 0-3 16,5-7 3-16,-5-3 2 15,0 3 5-15,1 0 2 16,-5 4 0-16,0-1-2 15,-4 5 9-15,-4 3 6 0,0 7-3 16,0 0-2-16,0 4-8 16,-4 0-3-16,4-4-25 15,0 4-7-15,-4-3-99 16,0-5-49 0,4 1 89-16</inkml:trace>
          <inkml:trace contextRef="#ctx0" brushRef="#br0" timeOffset="20429.2716">3700 560 220 0,'8'-4'85'0,"-4"-3"-66"0,9-1-32 0,-5 5-17 16,0-1-56-16,0-3-23 15</inkml:trace>
          <inkml:trace contextRef="#ctx0" brushRef="#br0" timeOffset="20759.0486">3844 443 288 0,'0'29'107'0,"0"-7"-83"0,-4 11 19 16,4-19 6-16,-4 5-18 0,0 3-5 15,0-1-13 1,-1 1-4-16,1 0-5 16,0-3-5-16,4-5 0 0,0-6-10 15,4-1-5-15,5-7-14 16,3-4-6-16,4-7-3 16,5 0 1-16,-1 0 12 15,-3 0 6-15,-5 4 16 0,-4 3 9 16,-8 4 21-16,0 4 8 15,-4 3-6-15,-4 8-4 16,-4 0-8-16,4-1-2 16,-1 1-6-16,5-1 0 15,4-3-5-15,4 0-2 16,9-3 0-16,3-5 1 16,5 5-23-16,3-8-8 15,1 0-114 1</inkml:trace>
        </inkml:traceGroup>
      </inkml:traceGroup>
    </inkml:traceGroup>
    <inkml:traceGroup>
      <inkml:annotationXML>
        <emma:emma xmlns:emma="http://www.w3.org/2003/04/emma" version="1.0">
          <emma:interpretation id="{815E328C-8772-4FE7-B40E-428A7CC956A4}" emma:medium="tactile" emma:mode="ink">
            <msink:context xmlns:msink="http://schemas.microsoft.com/ink/2010/main" type="paragraph" rotatedBoundingBox="7334,17936 11946,17833 11962,18530 7350,186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40449A-B5BB-4750-B5B0-53F9F33EC03D}" emma:medium="tactile" emma:mode="ink">
              <msink:context xmlns:msink="http://schemas.microsoft.com/ink/2010/main" type="line" rotatedBoundingBox="7334,17936 11946,17833 11962,18530 7350,18633"/>
            </emma:interpretation>
          </emma:emma>
        </inkml:annotationXML>
        <inkml:traceGroup>
          <inkml:annotationXML>
            <emma:emma xmlns:emma="http://www.w3.org/2003/04/emma" version="1.0">
              <emma:interpretation id="{AF91F949-08B2-40A0-A0B9-F24441ECF430}" emma:medium="tactile" emma:mode="ink">
                <msink:context xmlns:msink="http://schemas.microsoft.com/ink/2010/main" type="inkWord" rotatedBoundingBox="7334,17939 9052,17900 9064,18408 7346,18446"/>
              </emma:interpretation>
              <emma:one-of disjunction-type="recognition" id="oneOf6">
                <emma:interpretation id="interp26" emma:lang="tr-TR" emma:confidence="0">
                  <emma:literal>tablolar</emma:literal>
                </emma:interpretation>
                <emma:interpretation id="interp27" emma:lang="tr-TR" emma:confidence="0">
                  <emma:literal>tablalar</emma:literal>
                </emma:interpretation>
                <emma:interpretation id="interp28" emma:lang="tr-TR" emma:confidence="0">
                  <emma:literal>tablola</emma:literal>
                </emma:interpretation>
                <emma:interpretation id="interp29" emma:lang="tr-TR" emma:confidence="0">
                  <emma:literal>tabalar</emma:literal>
                </emma:interpretation>
                <emma:interpretation id="interp30" emma:lang="tr-TR" emma:confidence="0">
                  <emma:literal>taslalar</emma:literal>
                </emma:interpretation>
              </emma:one-of>
            </emma:emma>
          </inkml:annotationXML>
          <inkml:trace contextRef="#ctx0" brushRef="#br0" timeOffset="21935.6244">171 1455 204 0,'0'-14'77'0,"4"10"-60"0,8 0 13 0,-3 4 3 16,7 0-13-16,9-3-3 0,0 3-10 16,3 0-5-16,1 0-1 15,8 0-23-15,0 0-10 0,4 0-75 32</inkml:trace>
          <inkml:trace contextRef="#ctx0" brushRef="#br0" timeOffset="21408.3459">319 1130 296 0,'4'18'110'0,"0"4"-86"0,0 15 13 15,-4-12 2-15,0 8-12 16,0 4-3-16,0 3-14 0,0 8-4 15,0-1-4-15,0 1-2 16,-4-5 1-16,0-6-26 0,0-8-8 16,0-7-29-16,-4-7-12 15,-5-8-50 1</inkml:trace>
          <inkml:trace contextRef="#ctx0" brushRef="#br0" timeOffset="22245.0476">591 1528 228 0,'-13'8'85'0,"13"-5"-66"0,0 5 3 16,0-8-3-16,0 0-10 16,4 3-1-16,-4-3 5 15,4 4 1-15,5-4-7 16,-1-4-2-16,0 1 1 0,0-1-1 15,1-3 2-15,-1-1-2 0,0-2 0 16,0-1-3-16,0-4-2 16,1 0-2-16,-5 1-1 15,0 3 4-15,-4 0 3 16,0-4-1-16,-4 4-2 16,0 0 0-16,-5 0 1 15,1 4 3-15,-4 7 2 16,0 4-3-16,-5 3-1 15,1 4-3-15,3 0-1 16,5 0 1-16,0-4 2 16,4 0-6-16,8 1 1 15,4-5 1-15,9-3 1 0,3 0-2 16,5 0 0-16,4-3 2 16,-5 3 0-16,1 0 3 15,0 3 1-15,-5 1-1 16,-3-4-2-16,-1 0-4 15,-4 0 0-15,-3 0-51 16,-1-4-21-16,-4 1-36 16</inkml:trace>
          <inkml:trace contextRef="#ctx0" brushRef="#br0" timeOffset="22485.2167">928 1137 252 0,'0'8'96'0,"4"6"-75"0,-8 4 14 0,4-7 3 16,0 4-16-16,-4 3-2 15,0 1-8-15,-5 3 0 16,1 0-7-16,4-4-3 0,0-4 1 16,0-3-7-16,4-3 1 15,4-1-12-15,8-7-3 16,1 0 4-16,3 0 6 15,1 0 5-15,-1 4 2 16,0-1 5-16,-3-3 2 16,-5 4 6-16,0 0 3 15,-4 3-2-15,-4-3 0 0,-8 7-5 16,0-8 0-16,-9 5-18 16,1-1-8-16,0-3-33 15,-1-1-13-15,5-3-59 16</inkml:trace>
          <inkml:trace contextRef="#ctx0" brushRef="#br0" timeOffset="22803.4458">1142 1156 280 0,'-9'21'107'0,"5"9"-83"0,-4 17 4 16,8-25-2-16,-4 4-6 15,0 3 3-15,0 4-13 16,0 4-3-16,0-1-5 0,-1 1-2 0,1-1 1 16,4-7-52-16,4-3-23 15,5-8-57 1</inkml:trace>
          <inkml:trace contextRef="#ctx0" brushRef="#br0" timeOffset="23173.4542">1224 1561 188 0,'0'8'71'0,"4"-8"-55"0,0-4-2 0,0 0-4 0,5 1-5 16,3-5 0-16,0-3-1 15,1-3 2-15,-1-4-3 16,4-1 7-16,-7 1 5 0,-5 0 10 15,-4-1 5-15,-4 5-3 16,-5 6 1-16,-7 8-10 16,-1 8-3-16,-3 3-6 15,3 3-4-15,1 1-7 16,4 0-3-16,3-1-23 16,9 1-6-16,5-8-47 15,7-7-18-15,4 0 3 16</inkml:trace>
          <inkml:trace contextRef="#ctx0" brushRef="#br0" timeOffset="23176.6381">1491 1145 272 0,'4'11'104'0,"-4"3"-81"0,5 8 7 0,-5-7-1 16,0 3-5-16,0 8 3 15,0-1-13-15,0 4-3 16,0-3-7-16,0 0-5 0,0-1 0 16,0-6-19-16,0-1-9 15,0-4-49-15,-5 1-22 16,1-4-12-16</inkml:trace>
          <inkml:trace contextRef="#ctx0" brushRef="#br0" timeOffset="23550.4801">1561 1459 180 0,'-4'-4'68'0,"8"8"-52"0,9-8 3 16,-9 4 1-16,4 0-8 16,0-3-2-16,4-1 1 15,1-3 3-15,-1-1-8 16,1 1 1-16,-1-4 0 0,0-3-1 15,1-1 1-15,-5-7 2 16,-4 4 2-16,-4-1 3 16,-4 5 2-16,-4 6-1 0,-5 5 4 15,-7 10-9-15,-1 4-1 16,0 4-7-16,1-1-4 16,8 1-2-16,3 3 3 15,5-3-2-15,8-4-1 16,9 0-6-16,-1-4-2 15,4-3-2-15,1-1-1 16,4 1 5-16,-5 0 6 16,0-1 12-16,-3 5 6 15,-1-1 3-15,0-3 1 16,-3-1-3-16,-5 1-1 16,0-4-6-16,4 0 0 0,-4-4-3 15,4-3 2-15,1-4-4 16,-5-4 0-16,4-3-1 15,0-4 1-15,0-3-2 16,1 3 2-16,-1 3-4 16,0 1-2-16,4 7-12 15,1 0-2-15,-1 8-27 16,5-1-12-16,3 8-69 16</inkml:trace>
        </inkml:traceGroup>
        <inkml:traceGroup>
          <inkml:annotationXML>
            <emma:emma xmlns:emma="http://www.w3.org/2003/04/emma" version="1.0">
              <emma:interpretation id="{93F22A4B-9929-47B0-BC5C-59B7734D3BCD}" emma:medium="tactile" emma:mode="ink">
                <msink:context xmlns:msink="http://schemas.microsoft.com/ink/2010/main" type="inkWord" rotatedBoundingBox="9380,17891 11946,17833 11962,18530 9396,18588"/>
              </emma:interpretation>
              <emma:one-of disjunction-type="recognition" id="oneOf7">
                <emma:interpretation id="interp31" emma:lang="tr-TR" emma:confidence="0">
                  <emma:literal>ilebiliyor.</emma:literal>
                </emma:interpretation>
                <emma:interpretation id="interp32" emma:lang="tr-TR" emma:confidence="0">
                  <emma:literal>ile başlıyor.</emma:literal>
                </emma:interpretation>
                <emma:interpretation id="interp33" emma:lang="tr-TR" emma:confidence="0">
                  <emma:literal>ile bakıyor.</emma:literal>
                </emma:interpretation>
                <emma:interpretation id="interp34" emma:lang="tr-TR" emma:confidence="0">
                  <emma:literal>ile başlıyor</emma:literal>
                </emma:interpretation>
                <emma:interpretation id="interp35" emma:lang="tr-TR" emma:confidence="0">
                  <emma:literal>ile ballıyor.</emma:literal>
                </emma:interpretation>
              </emma:one-of>
            </emma:emma>
          </inkml:annotationXML>
          <inkml:trace contextRef="#ctx0" brushRef="#br0" timeOffset="23829.8764">2256 1386 308 0,'-8'0'115'0,"8"7"-89"0,0 1-3 0,0-1-9 16,0 0-10-16,0 4-1 15,-4 0-3-15,4 0-1 16,-4 0 1-16,0 0-27 0,-4 0-9 16,-1 0-92-1</inkml:trace>
          <inkml:trace contextRef="#ctx0" brushRef="#br0" timeOffset="24123.4587">2260 1236 248 0,'0'-11'93'0,"9"4"-72"0,-1-8-22 15,-4 11-14-15,4 1-87 16,0-5-32-16</inkml:trace>
          <inkml:trace contextRef="#ctx0" brushRef="#br0" timeOffset="24126.7423">2478 1079 312 0,'0'25'115'0,"0"-3"-89"0,-4 11 23 0,4-15 4 16,-4 4-26-16,0 8-9 16,-4 3-15-16,0-1-2 15,-1 1-1-15,1 4-20 0,0 3-9 16,4-7-58-16,0-4-26 15,8-7-14 1</inkml:trace>
          <inkml:trace contextRef="#ctx0" brushRef="#br0" timeOffset="24451.3435">2598 1382 200 0,'0'-7'77'0,"4"7"-60"0,0-7 15 16,0 3 2-16,4-3-19 15,5-4-6-15,-1 0-6 16,0-4-3-16,1-3 1 16,-5 3-1-16,0 1 0 0,-8-1 11 15,-4 8 7-15,-8 3 11 16,-9 11 6-16,1 8-3 15,-5 7-2-15,0 3-14 16,9 1-5-16,3 0-9 16,9-1-2-16,4-3-2 15,8-7-2-15,9-4-17 16,4-8-9-16,3-6-20 0,5-5-6 16,4 1-8-16,0-8 0 15,-4-6-29 1</inkml:trace>
          <inkml:trace contextRef="#ctx0" brushRef="#br0" timeOffset="24768.7679">2935 1130 244 0,'-8'4'90'0,"8"-1"-70"0,-4 8 8 0,4 0-2 16,-4 4 1-16,-1 3 6 16,1 4-7-16,-4 0-3 15,0 0-13-15,0 0-2 0,-1-4-1 16,5-3-3-16,0-4-3 0,0-4-14 15,16-11-15 1,5-3 6-16,3-4 9 16,1 4 5-16,0 3 6 15,-5 0 1-15,-4 8 12 16,1 3 5-16,-5 4 0 16,-4 0 3-16,-4 4-8 15,-8 0-2-15,-5 3-5 16,1-7-3-16,-4 0-5 15,-1 0 0-15,-3 0-31 16,3-4-14-16,1-3-41 16,8-1-18-16,-1-3 8 15</inkml:trace>
          <inkml:trace contextRef="#ctx0" brushRef="#br0" timeOffset="25159.3269">3120 1426 184 0,'0'-4'68'0,"4"12"-52"0,4-1 1 0,-8-7-2 16,9 0 1-16,-1 4 4 16,0-4-4-16,0 0-1 15,5-4-9-15,-1-3-2 0,0-1 0 16,5-3 0-16,-5 1 0 0,0-1-2 15,-3-4 1-15,-5-3 9 16,-8 7 7-16,-5 0 1 16,-3 3 0-16,0 8-8 15,-5 4-3-15,5 3-3 16,0 1-1-16,3-1-6 16,1 0 1-16,8 1 0 15,4-1 0-15,5 0 2 16,3-7 3-16,4 0 0 15,1 0 2-15,-1 0-9 16,5 0 0-16,-5 4-20 16,1 0-8-16,-1 3-28 15,-3-3-14-15,-5 6-36 16</inkml:trace>
          <inkml:trace contextRef="#ctx0" brushRef="#br0" timeOffset="25581.6351">3577 1243 292 0,'-9'-7'110'0,"9"0"-86"0,-12 7 16 0,8 0 2 0,-4 0-16 15,-5 7-5-15,1-3-15 16,0 3-3-16,-1 4-3 16,5 0-3-16,4 0 2 0,-4 0-1 15,8 0 0-15,12 0-3 16,0 0 1-16,1 0-9 16,-1-4-4-16,1 0 0 15,-5 1 0-15,0-5 12 16,-4 5 5-16,-8 3 7 15,-4-4 4-15,-5 0 0 16,1 1 1-16,-4-1-2 16,3 0-1-16,-3 0-8 15,8 1-2-15,3-1-3 16,1 0 3-16,4 1-18 16,0-8-4-16,9 3-33 0,-1 1-14 15,8 0-49 1</inkml:trace>
          <inkml:trace contextRef="#ctx0" brushRef="#br0" timeOffset="25874.5582">3708 1148 304 0,'-4'4'112'0,"12"7"-87"0,-8 7 15 0,0-7 3 15,0 4-15-15,-4 7-1 0,0 3-10 16,0-3-2-16,0 4-9 16,-4-1-6-16,-1 1-3 0,1 0-20 15,0-8-10-15,0-4-65 16,4 1-28-16,8-4 1 16</inkml:trace>
          <inkml:trace contextRef="#ctx0" brushRef="#br0" timeOffset="26178.6344">3828 1276 324 0,'-9'11'121'0,"9"4"-95"0,-4-4 5 16,4-4-4-16,0 4-18 0,0 0-5 15,0 0-5-15,4-4-2 16,0 1 2-16,5-1-51 0,3-7-19 15,0-7-62 1</inkml:trace>
          <inkml:trace contextRef="#ctx0" brushRef="#br0" timeOffset="26478.9925">3959 1342 272 0,'-4'15'104'0,"4"-8"-81"0,0 8 1 0,0-15-7 15,0 0-12-15,4 3-3 16,4-3-4-16,5 0-1 0,-1-3 2 16,5-8-11-16,3 0-4 0,-3 0 8 15,-1 0 4-15,-4 3 14 16,-3 5 8-16,-5 6 15 16,-8 5 9-16,-5 6-9 15,1 5-4-15,-4 6-11 16,-1 4-3-16,-3 8-9 15,0 7-4-15,-5 3-4 16,0 5 1-16,5-9-15 16,4-6-4-16,3-8-34 15,5-7-15-15,4-11-72 16</inkml:trace>
          <inkml:trace contextRef="#ctx0" brushRef="#br0" timeOffset="26772.9009">4239 1393 212 0,'0'-3'82'0,"8"3"-64"0,-8 11 0 0,0-11-3 16,0 7-7-16,4 0 1 16,0-3-3-16,5-1 1 15,-1-3-4-15,0 0 3 0,0-3 0 16,5-1 4-16,-1-3 1 15,0-4 3-15,-4-4 2 16,1-7-1-16,-5 8 4 16,-4-1 4-16,0 0 6 0,-4 4-5 15,-5 4 0-15,-3 3-13 16,-4 8-7-16,-1 3-5 16,5 4-2-16,0 0-14 15,3 0-6-15,5 4-24 16,8-4-7-16,9 4-34 0,3-8-14 15,5-3 6 1</inkml:trace>
          <inkml:trace contextRef="#ctx0" brushRef="#br0" timeOffset="26779.4555">4465 1331 304 0,'0'-18'112'0,"4"10"-87"0,-4-10 15 0,0 11 3 15,4-4-20 1,0-4-4-16,5 1-17 0,-1-5-4 15,4 1 1-15,5 0-16 0,-1 3-5 16,5 4-27-16,-1 8-9 16,-3 3-9-16,-1 7-1 15,-4 4-27 1</inkml:trace>
          <inkml:trace contextRef="#ctx0" brushRef="#br0" timeOffset="27111.8258">4778 1324 308 0,'-13'-4'115'0,"13"4"-89"0,0-4 8 0,0 4-1 0,0 0-23 32,0 0-5-32,0 0-6 15,0 0-1-15,0 0 2 16,0 0 0-16,9 0 0 0,-1 0 2 16,-8 0 1-16,0 0 5 15,0 0 5-15,0 0-5 16,0 0-2-16,0 0-41 0,-13-3-16 15,-7-1-96 1</inkml:trace>
        </inkml:traceGroup>
      </inkml:traceGroup>
    </inkml:traceGroup>
    <inkml:traceGroup>
      <inkml:annotationXML>
        <emma:emma xmlns:emma="http://www.w3.org/2003/04/emma" version="1.0">
          <emma:interpretation id="{6363B8CF-64D0-4FDA-8F45-2BE7B4ADC3A4}" emma:medium="tactile" emma:mode="ink">
            <msink:context xmlns:msink="http://schemas.microsoft.com/ink/2010/main" type="paragraph" rotatedBoundingBox="8646,18330 11536,18278 11548,18963 8658,190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3327529-C5DE-4152-8303-C3C5E930E05C}" emma:medium="tactile" emma:mode="ink">
              <msink:context xmlns:msink="http://schemas.microsoft.com/ink/2010/main" type="line" rotatedBoundingBox="8646,18330 11536,18278 11548,18963 8658,19015"/>
            </emma:interpretation>
          </emma:emma>
        </inkml:annotationXML>
        <inkml:traceGroup>
          <inkml:annotationXML>
            <emma:emma xmlns:emma="http://www.w3.org/2003/04/emma" version="1.0">
              <emma:interpretation id="{5CD045B3-A426-44FD-B633-36D0F7E96133}" emma:medium="tactile" emma:mode="ink">
                <msink:context xmlns:msink="http://schemas.microsoft.com/ink/2010/main" type="inkWord" rotatedBoundingBox="8646,18330 10000,18305 10012,18991 8658,19015"/>
              </emma:interpretation>
              <emma:one-of disjunction-type="recognition" id="oneOf8">
                <emma:interpretation id="interp36" emma:lang="tr-TR" emma:confidence="0">
                  <emma:literal>(serfi</emma:literal>
                </emma:interpretation>
                <emma:interpretation id="interp37" emma:lang="tr-TR" emma:confidence="0">
                  <emma:literal>(sergi</emma:literal>
                </emma:interpretation>
                <emma:interpretation id="interp38" emma:lang="tr-TR" emma:confidence="0">
                  <emma:literal>(sezgi</emma:literal>
                </emma:interpretation>
                <emma:interpretation id="interp39" emma:lang="tr-TR" emma:confidence="0">
                  <emma:literal>(seti</emma:literal>
                </emma:interpretation>
                <emma:interpretation id="interp40" emma:lang="tr-TR" emma:confidence="0">
                  <emma:literal>(sevgi</emma:literal>
                </emma:interpretation>
              </emma:one-of>
            </emma:emma>
          </inkml:annotationXML>
          <inkml:trace contextRef="#ctx0" brushRef="#br0" timeOffset="31994.5114">1656 1528 196 0,'-12'-7'74'0,"7"11"-58"0,1-1 34 0,0 5 9 0,-4 6-5 15,-9 16 0-15,-7 17-13 16,-5 12-5-16,0 6-20 16,9 1-3-16,3-4-2 0,13 1-9 15,16 2-2-15,13-6-17 16,16-8-4-16,13-11-57 15,3-10-24-15,5-12-36 16</inkml:trace>
          <inkml:trace contextRef="#ctx0" brushRef="#br0" timeOffset="28326.2207">1899 1638 248 0,'-5'-11'93'0,"1"11"-72"0,-4-3 22 15,4 3 6-15,-8 0-9 16,-5 3 2-16,1 5-13 16,-9 2-5-16,0 5-14 15,1 3-6-15,3 1-3 0,5-1-4 16,7 0 2-16,9 4-4 16,9 0 1-16,7-4 0 15,5 4-1-15,-1-3 1 16,-3-1 0-16,-1 0 5 15,-4 0 1-15,-3-3 2 16,-5 0 0-16,-8-1 0 16,-9 1 0-16,-3 0 0 15,-5-4 0-15,1-4-22 0,-1-4-8 16,9-3-22-16,16-10-10 16,12-5-53-1,9-3-50-15,8-4 57 16</inkml:trace>
          <inkml:trace contextRef="#ctx0" brushRef="#br0" timeOffset="28657.0828">2051 1879 124 0,'-13'4'46'0,"13"-8"-35"0,0 4 23 0,0 0 7 0,4-3-17 16,1-1-8-16,3-3-8 15,0-4-3-15,4-4-3 16,1-3 1-16,-1 0 2 0,-4-1 7 16,1 5 4-16,-5 3 12 15,-8 7 4-15,-5 4-1 16,-7 11 1-16,-5 4-5 16,-3 7 1-16,-1 3-7 15,4 1-3-15,9-1-13 16,4-3-2-16,8 0-3 15,4-7 0-15,8 0-7 16,5-8-3-16,3-3-19 0,5-4-8 16,4-11-39-16,0 0-16 15,-9-8-20 1</inkml:trace>
          <inkml:trace contextRef="#ctx0" brushRef="#br0" timeOffset="29205.6184">2236 1890 260 0,'4'-7'96'0,"12"3"-75"0,9 1 10 15,-9-1-2-15,5 0-17 16,0-3-5-16,3-4-17 0,1 4-7 16,4 0 9-16,-5-1-47 0,-3 5-20 15,0-1-25 1</inkml:trace>
          <inkml:trace contextRef="#ctx0" brushRef="#br0" timeOffset="28896.7032">2236 1744 240 0,'8'-11'90'0,"0"4"-70"0,0 7 15 0,-3 0 0 15,3 4-7-15,0 3 0 16,0 4-6-16,0 3-4 16,1 8-10-16,-1 0-3 0,-4 4-1 0,0 0-2 15,-4-1-2-15,0 1 1 16,0-4 1-16,-4-4-23 15,4-3-8-15,-4-4-37 16,0-4-15-16,0-4-34 16</inkml:trace>
          <inkml:trace contextRef="#ctx0" brushRef="#br0" timeOffset="29506.2591">2532 1890 148 0,'0'-3'57'0,"4"-1"-44"0,0 0-1 0,0 4-5 16,0-3-3-16,5-5 2 16,-1 1-1-16,0-4 2 0,0 0-4 15,1 0-2-15,-5 0 0 0,0 0 12 16,-4 0 8-16,-4 4 10 15,0 0 3-15,-5 3-3 16,-3 4 1-16,-5 7-18 0,1 1-8 16,0 3-4-1,3 0-2-15,5 0-3 16,8 3-2 0,4 5 0-16,0-1 3 15,4 0 3-15,-3 0 0 16,-1 1-1-16,0-1 5 15,-4-3 4-15,0-1 4 16,-4 1 4-16,0-1-7 16,-9-3-1-16,1 0-3 0,-5 4 1 15,-3-4-6-15,-5 0-3 16,5-4-2-16,-5 1 0 16,17-5-37-16,8-6-17 15,8-5-68 1</inkml:trace>
          <inkml:trace contextRef="#ctx0" brushRef="#br0" timeOffset="29807.3907">2701 1821 304 0,'-5'15'115'0,"5"-4"-89"0,-4 0-1 0,4-4-7 16,-4 4-16-16,0 0 0 0,0 0-48 15,0 0-22-15,0 0-53 0,0-4-24 16</inkml:trace>
          <inkml:trace contextRef="#ctx0" brushRef="#br0" timeOffset="29809.4561">2775 1627 288 0,'4'-7'107'0,"0"3"-83"0,4 4-7 16,-8 0-9-16,8 0-63 16,5 4-25-16,-5 3-26 15,4-3-10-15</inkml:trace>
        </inkml:traceGroup>
        <inkml:traceGroup>
          <inkml:annotationXML>
            <emma:emma xmlns:emma="http://www.w3.org/2003/04/emma" version="1.0">
              <emma:interpretation id="{3AB192D3-0087-4115-8CEB-EE9A588D4883}" emma:medium="tactile" emma:mode="ink">
                <msink:context xmlns:msink="http://schemas.microsoft.com/ink/2010/main" type="inkWord" rotatedBoundingBox="10225,18732 10318,18383 10392,18403 10299,18752"/>
              </emma:interpretation>
              <emma:one-of disjunction-type="recognition" id="oneOf9">
                <emma:interpretation id="interp41" emma:lang="tr-TR" emma:confidence="0">
                  <emma:literal>6</emma:literal>
                </emma:interpretation>
                <emma:interpretation id="interp42" emma:lang="tr-TR" emma:confidence="0">
                  <emma:literal>G</emma:literal>
                </emma:interpretation>
                <emma:interpretation id="interp43" emma:lang="tr-TR" emma:confidence="0">
                  <emma:literal>.</emma:literal>
                </emma:interpretation>
                <emma:interpretation id="interp44" emma:lang="tr-TR" emma:confidence="0">
                  <emma:literal>b</emma:literal>
                </emma:interpretation>
                <emma:interpretation id="interp45" emma:lang="tr-TR" emma:confidence="0">
                  <emma:literal>ı</emma:literal>
                </emma:interpretation>
              </emma:one-of>
            </emma:emma>
          </inkml:annotationXML>
          <inkml:trace contextRef="#ctx0" brushRef="#br0" timeOffset="30173.3972">3198 1591 284 0,'-20'22'107'0,"7"-4"-83"0,-3 18 21 0,8-17 7 0,-1 6-19 15,-3 5-6 1,-4-1-16-16,3 4-7 0,1 0-3 16,4-4-4-16,4-7 2 0,4-4-6 15,4-3-3-15,0-4-3 16,4-8-2-16,4-6-6 16,1-5-1-16,-1-6 1 0,0-5 2 15,1 1 11 1,-5 0 7-16,-4 3 16 15,-4 4 10-15,-4 4 1 16,-4 3 2-16,-5 8-16 16,5 0-7-16,0 3-28 15,0 4-10-15,4-4-87 16,12-3-65-16,8-4 70 16</inkml:trace>
        </inkml:traceGroup>
        <inkml:traceGroup>
          <inkml:annotationXML>
            <emma:emma xmlns:emma="http://www.w3.org/2003/04/emma" version="1.0">
              <emma:interpretation id="{02D21892-7491-4EB5-A9F8-9749950054E4}" emma:medium="tactile" emma:mode="ink">
                <msink:context xmlns:msink="http://schemas.microsoft.com/ink/2010/main" type="inkWord" rotatedBoundingBox="10465,18396 11512,18275 11587,18927 10540,19047"/>
              </emma:interpretation>
              <emma:one-of disjunction-type="recognition" id="oneOf10">
                <emma:interpretation id="interp46" emma:lang="tr-TR" emma:confidence="0">
                  <emma:literal>-Abi)</emma:literal>
                </emma:interpretation>
                <emma:interpretation id="interp47" emma:lang="tr-TR" emma:confidence="0">
                  <emma:literal>-AK)</emma:literal>
                </emma:interpretation>
                <emma:interpretation id="interp48" emma:lang="tr-TR" emma:confidence="0">
                  <emma:literal>-Ali)</emma:literal>
                </emma:interpretation>
                <emma:interpretation id="interp49" emma:lang="tr-TR" emma:confidence="0">
                  <emma:literal>-AN))</emma:literal>
                </emma:interpretation>
                <emma:interpretation id="interp50" emma:lang="tr-TR" emma:confidence="0">
                  <emma:literal>-Afis)</emma:literal>
                </emma:interpretation>
              </emma:one-of>
            </emma:emma>
          </inkml:annotationXML>
          <inkml:trace contextRef="#ctx0" brushRef="#br0" timeOffset="30608.2406">3326 1861 324 0,'0'-3'121'0,"4"3"-95"0,8-4 7 16,-4 4-3-16,1-4-21 16,3 1-7-16,4-1-13 15,1 0-4-15,-1 1 8 16,1-1-45-16,-1 0-19 0,-3-3-55 16</inkml:trace>
          <inkml:trace contextRef="#ctx0" brushRef="#br0" timeOffset="31018.9898">3605 1733 284 0,'-16'18'107'0,"12"-3"-83"0,-8 7 17 0,7-11 2 15,-3 4-21-15,0 3-7 16,-4 0-7-16,-1-3-1 0,5-4-4 15,0 0-2-15,0-4 0 0,3-3-10 16,5-4-4-16,0-8-4 16,9-6-3-16,3-4 1 15,0-8 1-15,5-3 5 16,-1-4 6-16,-3 4 4 16,-1 3 4-16,0 4 6 15,1 7 6-15,-5 4 8 16,0 8 7-16,0 3-9 15,-4 7-3-15,1 8-7 16,-1 3-4-16,0 4-2 16,0 0-3-16,-4 0 1 15,4 0-1-15,-4 0-22 16,0-4-8-16,0 0-31 0,0-3-14 16,-4-1-46-1</inkml:trace>
          <inkml:trace contextRef="#ctx0" brushRef="#br0" timeOffset="31291.2942">3536 1799 296 0,'0'-4'112'0,"4"1"-87"0,12-1 13 0,-4 4 1 15,9-4-21-15,4-3-5 16,-1-4-10-16,5 0-3 15,4 0 0-15,-4 0-64 0,0 0-29 0,-9 4-39 16</inkml:trace>
          <inkml:trace contextRef="#ctx0" brushRef="#br0" timeOffset="43584.8745">3860 1525 184 0,'-8'11'71'0,"4"11"-55"0,-12 22 17 16,7-19 7-16,-3 8-8 16,0 7 1-16,-5 4-14 15,5 0-4-15,-4 0-9 16,3-4-2-16,1 0 0 0,-1-3-2 16,5-8-2-16,0 0-35 15,0-7-14-15</inkml:trace>
          <inkml:trace contextRef="#ctx0" brushRef="#br0" timeOffset="44194.5968">3877 1861 176 0,'-4'11'66'0,"4"-4"-52"0,-4 12 28 0,4-8 7 16,0 3-11-16,-4 1-4 0,-1 0-14 15,1-1-5-15,4 1-8 16,0-4-3-16,0-4 2 0,0 4-5 16,0-7-1-16,0-1 2 15,0-3 3-15,0 0-4 16,0-3-3-16,0-5 1 15,0-6 0-15,4-1 1 16,-4-3 0-16,5 0-3 16,3-4 0-16,0-4 2 15,4-3 2-15,5-8-2 16,7 1 0-16,5-1-1 16,0 4-2-16,-4 8 3 15,-1 6 2-15,-7 5 6 16,-1 6 4-16,-3 5 0 0,-5 3 3 15,-4 7 2-15,-8 4-1 16,-4 4-5-16,-5 3-4 16,-3 0-3-16,-1 1 0 15,1-1-4-15,4-4 0 16,-1 1-1-16,5-4 0 16,8 4-5-16,0-1 0 15,8 1 3-15,1 0 4 16,-1-1 1-16,0-3-1 15,0 0 1-15,-4 0-1 16,-4 0 2-16,-8 0 1 16,-4 0 3-16,-9 4 3 0,-4-4-2 15,-3 0 1-15,3-1-14 16,4-2-3-16,9-5-42 16,12-3-19-16,12-7-68 15</inkml:trace>
          <inkml:trace contextRef="#ctx0" brushRef="#br0" timeOffset="44959.3226">4309 1554 172 0,'-8'-22'66'0,"12"15"-52"0,0-4 14 0,0 7 3 0,0 4-18 15,0 4-5 1,4 3 8-16,1 11 4 15,-1 12-10-15,0 6 5 0,0 4 3 0,-4 4 5 16,0 4 6 0,-4-1 1-16,-4 1 2 15,-4-4-9-15,-8 0-3 0,-9-4-12 16,-4 0-3-16,-8 0-21 0,0-7-9 16,0 0-84-16,0-4-38 0,4-7 28 31</inkml:trace>
        </inkml:traceGroup>
      </inkml:traceGroup>
    </inkml:traceGroup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12:24:09.804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55B8581-C5F4-41A3-A871-E0414DFDC0AC}" emma:medium="tactile" emma:mode="ink">
          <msink:context xmlns:msink="http://schemas.microsoft.com/ink/2010/main" type="writingRegion" rotatedBoundingBox="8184,2348 11842,2355 11840,3647 8181,3641"/>
        </emma:interpretation>
      </emma:emma>
    </inkml:annotationXML>
    <inkml:traceGroup>
      <inkml:annotationXML>
        <emma:emma xmlns:emma="http://www.w3.org/2003/04/emma" version="1.0">
          <emma:interpretation id="{5C5367C8-B19C-42ED-B27F-8BDC83BB0D97}" emma:medium="tactile" emma:mode="ink">
            <msink:context xmlns:msink="http://schemas.microsoft.com/ink/2010/main" type="paragraph" rotatedBoundingBox="8184,2348 11842,2355 11840,3647 8181,36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946FCE-8E39-4E37-827A-3D1CD46B028B}" emma:medium="tactile" emma:mode="ink">
              <msink:context xmlns:msink="http://schemas.microsoft.com/ink/2010/main" type="line" rotatedBoundingBox="8184,2348 11842,2355 11840,3647 8181,3641"/>
            </emma:interpretation>
          </emma:emma>
        </inkml:annotationXML>
        <inkml:traceGroup>
          <inkml:annotationXML>
            <emma:emma xmlns:emma="http://www.w3.org/2003/04/emma" version="1.0">
              <emma:interpretation id="{DD730AE9-6618-4542-8CD1-6B12B0F24BA4}" emma:medium="tactile" emma:mode="ink">
                <msink:context xmlns:msink="http://schemas.microsoft.com/ink/2010/main" type="inkWord" rotatedBoundingBox="8184,2348 11842,2355 11840,3647 8181,3641"/>
              </emma:interpretation>
              <emma:one-of disjunction-type="recognition" id="oneOf0">
                <emma:interpretation id="interp0" emma:lang="tr-TR" emma:confidence="0">
                  <emma:literal>"m"</emma:literal>
                </emma:interpretation>
                <emma:interpretation id="interp1" emma:lang="tr-TR" emma:confidence="0">
                  <emma:literal>"r"</emma:literal>
                </emma:interpretation>
                <emma:interpretation id="interp2" emma:lang="tr-TR" emma:confidence="0">
                  <emma:literal>"n"</emma:literal>
                </emma:interpretation>
                <emma:interpretation id="interp3" emma:lang="tr-TR" emma:confidence="0">
                  <emma:literal>"z"</emma:literal>
                </emma:interpretation>
                <emma:interpretation id="interp4" emma:lang="tr-TR" emma:confidence="0">
                  <emma:literal>"ı"</emma:literal>
                </emma:interpretation>
              </emma:one-of>
            </emma:emma>
          </inkml:annotationXML>
          <inkml:trace contextRef="#ctx0" brushRef="#br0">-212 31 160 0,'0'-8'63'0,"5"8"-49"0,-10 4 29 0,5-4 10 15,5 13-10-15,-1 4 0 16,1 4-11-16,0 0-3 15,-5 5-16-15,0-5-6 0,5 9 0 16,0-9-6-16,-1 5-1 16,1-5-5-16,0-4-1 15,0-4-48-15,0-4-19 16,-5-9-49 0</inkml:trace>
          <inkml:trace contextRef="#ctx0" brushRef="#br0" timeOffset="312.6486">13-3 252 0,'5'0'96'0,"0"4"-75"0,-5 13 25 0,0-4 6 16,0 4-16-16,-5 4-4 15,0 5-14-15,0-5-6 16,1 1-7-16,-1-1-8 0,5 0-3 15,0-4-30-15,0-4-14 16,9 0-93 0</inkml:trace>
          <inkml:trace contextRef="#ctx0" brushRef="#br0" timeOffset="3733.9054">147 1250 60 0,'-4'-4'24'0,"4"-1"-18"0,-5 5 0 0,5 0 1 15,0 0 2-15,0-4 5 16,0 4 5-16,-5 0 3 16,5 0-3-16,0 0-1 15,0 0-6-15,0 0-2 16,0 0-6-16,0 0-1 15,0 0-1-15,10 0 7 0,4 0 4 16,5 0 0 0,5 0 2-16,5 0-6 15,0 0-3-15,4-8-1 16,6 3-1-16,-6 1-2 16,5 0 1-16,1 0 0 15,-1-1 3-15,1 1-3 0,4-5-2 16,0 5 0-16,0 0 1 15,5-5 1-15,0 5 1 0,0 0 0 16,-5 0 0-16,5-1 0 16,-5 1 0-16,0 4-2 15,5-4-2-15,-10 4 1 16,6-4-1-16,-6 4-3 16,0-5 2-1,1 1 1-15,-1 0 2 16,0 0-3-16,1-1 0 15,-1 5 3-15,0 0 1 16,1-4-1-16,-1 4 1 16,0 0-2-16,1 0-1 15,4 0-2-15,-5 0 1 16,1 0 1-16,-1 0 2 0,5 0-1 16,0 0-1-16,-4 0 5 15,-1-4 1-15,0 0-2 16,1-1-3-16,-1 1 0 15,0 0-1-15,-4 4-3 16,0 0 0-16,-1 0 4 16,1 0 1-16,-1 0 0 15,1 0-2-15,-1 0 1 16,6 0-1-16,-6 4 0 0,1 0 0 0,-1-4 0 16,1 5 0-16,-1-1 0 15,1 0 0-15,-5-4 0 16,0 0 2-16,-1 0-3 15,1 4 0-15,0-4 1 16,0 0 0-16,-1 0 0 16,1 0 0-16,9 0 0 15,1 0 0-15,4 0 0 16,0-4 2-16,0 0 1 16,0 0 1-16,-4-1-2 0,-1 5 1 15,-9 0 2-15,0 0 2 16,-5-4-1-16,-5 4 1 15,-5 0-2-15,-4 0 2 16,-1 0-6-16,1 0-3 16,-5 0-50-16,-5 0-20 15,-5-4-32 1</inkml:trace>
          <inkml:trace contextRef="#ctx0" brushRef="#br0" timeOffset="1120.1828">3278 27 276 0,'-5'4'104'0,"5"5"-81"0,0 12 16 16,0-4 1-16,0 4-11 15,-5 5-2-15,0 4-15 16,1 0-8-16,4-9-2 16,0 0-5-16,4 0 0 0,-4 1-12 15,5-1-5-15,5-8-42 0,-5-13-18 16,-5 0-44 0</inkml:trace>
          <inkml:trace contextRef="#ctx0" brushRef="#br0" timeOffset="1309.3475">3412-37 232 0,'-9'13'88'0,"9"-5"-69"0,0 14 28 0,0-5 10 0,0 4-21 16,0 4-5-16,0 5-19 15,4 4-5-15,1-8-5 16,0 0-2-16,0-1 1 0,-1-4-30 15,6-4-10-15,0-4-100 16</inkml:trace>
        </inkml:traceGroup>
      </inkml:traceGroup>
    </inkml:traceGroup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12:24:27.636"/>
    </inkml:context>
    <inkml:brush xml:id="br0">
      <inkml:brushProperty name="width" value="0.02646" units="cm"/>
      <inkml:brushProperty name="height" value="0.02646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5DEF76-3A70-4340-AC42-A38C7E24C911}" emma:medium="tactile" emma:mode="ink">
          <msink:context xmlns:msink="http://schemas.microsoft.com/ink/2010/main" type="writingRegion" rotatedBoundingBox="11832,6881 19618,6881 19618,9731 11832,9731"/>
        </emma:interpretation>
      </emma:emma>
    </inkml:annotationXML>
    <inkml:traceGroup>
      <inkml:annotationXML>
        <emma:emma xmlns:emma="http://www.w3.org/2003/04/emma" version="1.0">
          <emma:interpretation id="{CA612090-EFAC-426B-8005-288EF02B18D7}" emma:medium="tactile" emma:mode="ink">
            <msink:context xmlns:msink="http://schemas.microsoft.com/ink/2010/main" type="paragraph" rotatedBoundingBox="11832,6881 14430,6881 14430,8389 11832,83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0B82FD-2F03-437F-8174-A80756BF1C50}" emma:medium="tactile" emma:mode="ink">
              <msink:context xmlns:msink="http://schemas.microsoft.com/ink/2010/main" type="line" rotatedBoundingBox="11832,6881 14430,6881 14430,8389 11832,8389"/>
            </emma:interpretation>
          </emma:emma>
        </inkml:annotationXML>
        <inkml:traceGroup>
          <inkml:annotationXML>
            <emma:emma xmlns:emma="http://www.w3.org/2003/04/emma" version="1.0">
              <emma:interpretation id="{37FCC2DE-1B08-462F-8EE3-21E51F3D0706}" emma:medium="tactile" emma:mode="ink">
                <msink:context xmlns:msink="http://schemas.microsoft.com/ink/2010/main" type="inkWord" rotatedBoundingBox="11832,6881 14430,6881 14430,8389 11832,8389"/>
              </emma:interpretation>
              <emma:one-of disjunction-type="recognition" id="oneOf0">
                <emma:interpretation id="interp0" emma:lang="tr-TR" emma:confidence="0">
                  <emma:literal>°</emma:literal>
                </emma:interpretation>
                <emma:interpretation id="interp1" emma:lang="tr-TR" emma:confidence="0">
                  <emma:literal>@</emma:literal>
                </emma:interpretation>
                <emma:interpretation id="interp2" emma:lang="tr-TR" emma:confidence="0">
                  <emma:literal>o</emma:literal>
                </emma:interpretation>
                <emma:interpretation id="interp3" emma:lang="tr-TR" emma:confidence="0">
                  <emma:literal>ö</emma:literal>
                </emma:interpretation>
                <emma:interpretation id="interp4" emma:lang="tr-TR" emma:confidence="0">
                  <emma:literal>&amp;</emma:literal>
                </emma:interpretation>
              </emma:one-of>
            </emma:emma>
          </inkml:annotationXML>
          <inkml:trace contextRef="#ctx0" brushRef="#br0">2601 443 88 0,'-9'-30'35'0,"-1"13"-27"0,-4-4 11 16,9 12 5-16,-4-4-11 15,-6-8-2-15,-4-5-7 16,-5-3-3-16,-5-1 0 0,0 0-1 16,-4 4 0-16,-1-3 0 0,-4 7 0 15,-10 5-3-15,0 0 2 16,-5 0 3-16,-4 0 1 15,-5 4-1-15,-1 0-2 16,1 1 3-16,-5 3 0 16,4 1-1-16,1 3 1 15,5 1 0-15,-1 4 1 0,-4 0-2 16,-1 0 1-16,1 0-4 16,-5 0 0-16,-10 4 1 15,5 5 2-15,0 4-3 16,1-1-2-16,3 10 2 15,1-1 0-15,5 0 1 16,0 5 0-16,4 0-3 16,1-1 2-1,-1 1 3-15,1-1 1 16,-1 1-4-16,5-1 1 16,1 1 0-16,4-1 0 15,0-3 0-15,5-1 2 0,4 5-3 16,6-1 0-16,-6 5 1 15,6 0 0-15,4 0-3 16,0 0 2-16,10-5 1 16,5 5 2-16,-1 0-3 15,1 0 0-15,4 4-1 0,1 0 0 16,4 0 2-16,0 4 0 16,5 5 0-16,0-1 2 15,0 5-3-15,5-4 0 16,0 0-1-16,4-5-2 0,1-4 3 15,-1 4 0-15,6-4 1 16,-1-8 2-16,1 0-3 16,4-5-2-16,5 0 2 31,-5-4 0-31,5 0 1 0,0-4 0 16,0 0 2-16,0 0 1 15,5-5-4-15,4 1-1 16,1-1 1-16,4 1 0 15,0-1 1-15,6 1 0 16,-1-5 0-16,5-4 2 16,0 0 1-16,-1-4 1 15,1 0-5-15,5-1-1 16,0 1 1-16,0 0 2 16,-1-1-2-16,1 1 0 15,0 0 1-15,0 0 2 16,-1-1-1-16,-4 5 2 15,5-4-2-15,0-4 2 0,-1-1-2 16,-4-4-1-16,5 1 1 16,-5-1-1-16,0 4-3 15,5-8 2-15,-5 0 1 16,0 0 0-16,0 0 0 16,-5 0 2-16,0 0-1 15,0-9 2-15,-5 1-2 16,-4-5-1-16,-1-4 3 15,-4-4 2-15,0-1-2 16,0 1 0-16,-5-5-1 16,0-4-2-16,0 9 3 0,-5-5 0 15,0 5-4-15,-5 0-1 16,-4-1 9-16,-5-8 5 16,0 1 1-16,-5-14 0 15,-5-4-3-15,-5 0 1 16,-4 0-4-16,-5 0-2 15,-5 0-2-15,-19-4-3 16,-20 13-13-16,-23 12-6 16,-29 22-65-1</inkml:trace>
          <inkml:trace contextRef="#ctx0" brushRef="#br0" timeOffset="-1532.6857">1796-77 64 0,'-10'-9'27'0,"1"9"-21"0,-1-4-6 0,5 4-2 16,-4-4 0-16,-1 0 3 15,-4-1 6-15,0 1 4 16,-6 0-4-16,-4 0-2 16,-4 4-2-1,-6 0-3-15,1 4 1 16,-11 0-1-16,1 0-5 16,0-4 1-16,-5 5 2 15,-5-1 1-15,1 0 1 16,-1 0 0-16,-5 5-3 15,1-1 0-15,-1 1 2 16,1 4 2-16,-1 4 0 16,1 0-1-16,-1 0-2 0,1 0-1 15,-1 0 2-15,1 0 2 16,-1 4 0-16,1 1-1 0,4 3-2 16,0 5 1-1,5 4-10-15,0 0-5 16,5 0-10-16,5 0-1 15,-1-4 14-15,6 4 7 16</inkml:trace>
        </inkml:traceGroup>
      </inkml:traceGroup>
    </inkml:traceGroup>
    <inkml:traceGroup>
      <inkml:annotationXML>
        <emma:emma xmlns:emma="http://www.w3.org/2003/04/emma" version="1.0">
          <emma:interpretation id="{983F2D3F-08F6-42BA-AF6C-EC86EB7F3599}" emma:medium="tactile" emma:mode="ink">
            <msink:context xmlns:msink="http://schemas.microsoft.com/ink/2010/main" type="paragraph" rotatedBoundingBox="13668,7882 19618,7882 19618,9731 13668,97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BBD5093-4EC5-4EBE-9CC6-66B284FAAED2}" emma:medium="tactile" emma:mode="ink">
              <msink:context xmlns:msink="http://schemas.microsoft.com/ink/2010/main" type="line" rotatedBoundingBox="13668,7882 19618,7882 19618,9731 13668,9731"/>
            </emma:interpretation>
          </emma:emma>
        </inkml:annotationXML>
        <inkml:traceGroup>
          <inkml:annotationXML>
            <emma:emma xmlns:emma="http://www.w3.org/2003/04/emma" version="1.0">
              <emma:interpretation id="{5401CE15-A908-4EC3-830E-28429E931C63}" emma:medium="tactile" emma:mode="ink">
                <msink:context xmlns:msink="http://schemas.microsoft.com/ink/2010/main" type="inkWord" rotatedBoundingBox="13668,7882 19618,7882 19618,9731 13668,9731"/>
              </emma:interpretation>
              <emma:one-of disjunction-type="recognition" id="oneOf1">
                <emma:interpretation id="interp5" emma:lang="tr-TR" emma:confidence="0">
                  <emma:literal>o</emma:literal>
                </emma:interpretation>
                <emma:interpretation id="interp6" emma:lang="tr-TR" emma:confidence="0">
                  <emma:literal>Ş</emma:literal>
                </emma:interpretation>
                <emma:interpretation id="interp7" emma:lang="tr-TR" emma:confidence="0">
                  <emma:literal>°</emma:literal>
                </emma:interpretation>
                <emma:interpretation id="interp8" emma:lang="tr-TR" emma:confidence="0">
                  <emma:literal>ş</emma:literal>
                </emma:interpretation>
                <emma:interpretation id="interp9" emma:lang="tr-TR" emma:confidence="0">
                  <emma:literal>ö</emma:literal>
                </emma:interpretation>
              </emma:one-of>
            </emma:emma>
          </inkml:annotationXML>
          <inkml:trace contextRef="#ctx0" brushRef="#br0" timeOffset="2568.7505">5871 1095 84 0,'-5'-9'33'0,"0"5"-26"0,1-5 5 0,4 5 2 16,-5 0-10-16,-5 0-2 16,-4-5 2-16,-1 1 2 15,-4-1-2-15,-5 1-3 16,-4-1 2-16,-6 1 0 15,-4-1-1-15,-6 0-2 16,-3 5 7-16,-6 0 3 16,0 0-1-16,-4-1 2 15,-1 1-4-15,0 0-2 0,-4 4-2 16,-10 0-3-16,0 4 1 0,-4 0-4 16,-6 5 2-16,-4-1 1 15,0 5 0-15,4 4 0 16,-4-4 0-16,4 0 0 15,6 4 0-15,-6 0 0 16,5 0 0-16,1 4-3 16,-1 1 2-16,0-1 1 0,5 0 2 0,-4 1-1 15,9-1-1-15,-1 0-2 16,6 0 1-16,5 1 1 16,-1-1 2-1,5 0-1-15,5 1-1 16,0-1 1-16,10 5-1 15,0 3-3-15,4 5 2 16,5 5 1-16,1 3 2 16,4 5-3-16,0 0-2 15,4 4-1-15,1 0 3 16,5-4-5-16,0 4 0 16,4-8 0-16,5 0 4 15,0-5 1-15,5 0 1 16,0 1 0-16,5-1 2 0,5 0-3 15,-1 5-2-15,6 0-3 16,-1-1 1-16,5 1 1 16,0-5 2-16,1 1-4 15,4-1 2-15,0-4 0 16,4-4 2 0,1 0 1-16,5-5-4 15,-6 1 1-15,11-5-5 16,4 0-1-16,0-3 5 0,0-1 2 15,5-5 0-15,5 1 0 16,4-4 2-16,1-1 0 16,-1 5 1-16,11-4 0 0,-11-1 2 15,5 1 1-15,1-5-4 16,4-4-1-16,0 4-2 16,0-4 0-16,5 0 0 15,5 0 3-15,-1 0 0 16,1 0 1-16,0 0-3 15,0 0 0-15,-1 0 4 32,-4 0 1-32,0 0 0 15,14 0-2-15,-4 0 1 0,-1 0-1 16,-4 4 2-16,0-4 3 16,-5 5 0-16,-5-1 0 15,0 0 1-15,0 0 1 16,-5-4-3-16,1-4-1 15,4 0-1-15,0 0-2 16,0-1 1-16,0 1 1 16,0-4 1-16,0 3 1 0,-4 1 4 15,-1 0 5-15,5-5-7 16,0 5-3-16,-4 0-2 16,-6-1-1-16,1-3 0 0,-1-1 2 31,1 1-1-31,4-1-1 0,0-3 1 15,-4-1 1-15,-1 0-1 0,1-4-1 16,4 0 1-16,-4 0 1 16,-1-4-1-16,1-5-1 15,-5 0 5-15,-1 1 4 16,-4-5-3-16,0-4 2 16,-5-9-5-16,0 5-2 15,-4 4-9-15,-6-4-3 16,1 3 4-16,-5 1 3 15,4 0 12-15,-14 0 6 16,-4-4-4-16,-1-1-3 16,-4 1-7-16,-5 0-2 15,-5-1 1-15,0 1-7 0,0 0 1 16,0-5 3-16,0 0 2 0,0 1-1 16,-5 4 2-16,0-5 5 15,0 5 2-15,0 3-2 16,-4 1-3-16,-6 5 0 15,-4-1 1-15,-9 0-1 16,4 4-1-16,0 1-2 16,-5 3 1-16,0-3 1 15,0-1 2-15,1 1 3 16,-1 3 4-16,0-3 2 0,0 4 1 16,0-1-4-16,-4-3-3 15,-5 3-5-15,-6 5-2 16,1 0 1-16,-9 4 0 15,-1 1-2-15,-5-1 2 16,-9 0 3-16,-5 0 1 16,-4-4-1-16,-1 0-2 15,-5 0 3-15,-9 0 2 16,-9-4-2-16,-20 4 0 16,-5 0-1-16,-19 0-2 15,-19 4-15-15,-33 13-5 16,-20 13-56-1</inkml:trace>
          <inkml:trace contextRef="#ctx0" brushRef="#br0" timeOffset="4272.2025">3244 1402 154 0,'-29'21'-63'0,"-24"13"21"15,-33-4 12-15</inkml:trace>
          <inkml:trace contextRef="#ctx0" brushRef="#br0" timeOffset="4084.7456">3062 1295 136 0,'-5'-8'52'0,"10"12"-41"0,-5-4-2 0,0 0-5 15,0 0-18-15,4 4-5 16,6 0-1-16,0 1 1 16,4-1 15-16,5 4 9 15,0 1 3-15,5-1 1 16,0 5 1-16,0 0 1 15,-5 0-3-15,-4-5 0 16</inkml:trace>
          <inkml:trace contextRef="#ctx0" brushRef="#br0" timeOffset="3756.7135">1839 1159 52 0,'0'-5'22'0,"0"10"-18"0,0-5 2 0,0 0 1 16,0 0-2-16,0 0 2 15,5 4-2-15,0 0 0 16,4 0-3-16,1 5-2 0,0 0 1 16,4-1-1-16,0-4 2 15,5 5 3-15,5-5-2 16,5 5 0-16,5-1-3 15,4-4-1-15,0 5 1 16,6-1 0-16,4 1 0 16,4-5 0-16,6 5 0 15,-1-5 2-15,6 0-3 0,-1 5-2 16,0-1 2-16,-4 1 0 16,-15-1 3-16,0 1 1 15,5-1-1-15,14 1 1 16,-4-1-2-16,-5 1 2 15,-5-1-2-15,-5 1-1 16,0 0 1-16,-5-5-1 16,-4 0-11-16,-5 0-3 0,-5 1-22 15,-5-5-7-15</inkml:trace>
        </inkml:traceGroup>
      </inkml:traceGroup>
    </inkml:traceGroup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11:53:02.606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559C151-7C66-454B-9D79-F18D4A09DED6}" emma:medium="tactile" emma:mode="ink">
          <msink:context xmlns:msink="http://schemas.microsoft.com/ink/2010/main" type="writingRegion" rotatedBoundingBox="3809,7970 3945,11882 1424,11970 1289,8057"/>
        </emma:interpretation>
      </emma:emma>
    </inkml:annotationXML>
    <inkml:traceGroup>
      <inkml:annotationXML>
        <emma:emma xmlns:emma="http://www.w3.org/2003/04/emma" version="1.0">
          <emma:interpretation id="{C86C0680-A434-4B95-A81A-9DC6296DE37A}" emma:medium="tactile" emma:mode="ink">
            <msink:context xmlns:msink="http://schemas.microsoft.com/ink/2010/main" type="paragraph" rotatedBoundingBox="3255,9716 3875,9716 3875,10099 3255,1009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06A5434-3CD4-4581-A48D-97498789A34B}" emma:medium="tactile" emma:mode="ink">
              <msink:context xmlns:msink="http://schemas.microsoft.com/ink/2010/main" type="inkBullet" rotatedBoundingBox="3896,10077 3276,10136 3239,9756 3860,9697"/>
            </emma:interpretation>
            <emma:one-of disjunction-type="recognition" id="oneOf0">
              <emma:interpretation id="interp0" emma:lang="tr-TR" emma:confidence="0">
                <emma:literal>→</emma:literal>
              </emma:interpretation>
            </emma:one-of>
          </emma:emma>
        </inkml:annotationXML>
        <inkml:trace contextRef="#ctx0" brushRef="#br0">-3 0 208 0,'-4'4'79'0,"4"-4"-61"0,0 0-7 0,0 0-7 0,8 8-4 15,1-1 0-15,8 1-3 16,5 3 0-16,-1 5 2 16,5-5 2-16,0 1 2 0,-5-1 1 15,1 1 2-15,-5-1 3 16,0 1 2-16,-8 3 8 16,-9 4 2-16,-9 0-6 0,-12 8-4 15,-9 0-9-15,-9 7-1 16,-4 5-30-16,4 3-13 15,13-4-64 1</inkml:trace>
        <inkml:trace contextRef="#ctx0" brushRef="#br0" timeOffset="-314.5173">-412 199 200 0,'38'-4'77'0,"-12"-3"-60"0,13 3-1 16,-17 4-4-16,12-4-8 15,9 4-3-15,5-4-3 16,3 4 1-16,1 0 1 16,-5 0-3-16,-4 0 0 0,-8 4-1 0,-5-4 3 15,-4 0-13-15,-5 0-4 16,-8-4-63 0</inkml:trace>
      </inkml:traceGroup>
    </inkml:traceGroup>
    <inkml:traceGroup>
      <inkml:annotationXML>
        <emma:emma xmlns:emma="http://www.w3.org/2003/04/emma" version="1.0">
          <emma:interpretation id="{3BD8A3CC-E2BD-4C93-BD79-FB74435D9B91}" emma:medium="tactile" emma:mode="ink">
            <msink:context xmlns:msink="http://schemas.microsoft.com/ink/2010/main" type="paragraph" rotatedBoundingBox="1854,8038 1989,11950 1424,11970 1289,8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AE5F6F-F0C3-45F6-8BD7-B0C74FF05DA8}" emma:medium="tactile" emma:mode="ink">
              <msink:context xmlns:msink="http://schemas.microsoft.com/ink/2010/main" type="line" rotatedBoundingBox="1854,8038 1989,11950 1424,11970 1289,8057"/>
            </emma:interpretation>
          </emma:emma>
        </inkml:annotationXML>
        <inkml:traceGroup>
          <inkml:annotationXML>
            <emma:emma xmlns:emma="http://www.w3.org/2003/04/emma" version="1.0">
              <emma:interpretation id="{A712ABC1-8ACE-4586-9FA5-7F9A0F35BEC7}" emma:medium="tactile" emma:mode="ink">
                <msink:context xmlns:msink="http://schemas.microsoft.com/ink/2010/main" type="inkWord" rotatedBoundingBox="1853,8038 1882,8862 1529,8874 1500,8050"/>
              </emma:interpretation>
              <emma:one-of disjunction-type="recognition" id="oneOf1">
                <emma:interpretation id="interp1" emma:lang="tr-TR" emma:confidence="0">
                  <emma:literal>=</emma:literal>
                </emma:interpretation>
                <emma:interpretation id="interp2" emma:lang="tr-TR" emma:confidence="0">
                  <emma:literal>t</emma:literal>
                </emma:interpretation>
                <emma:interpretation id="interp3" emma:lang="tr-TR" emma:confidence="0">
                  <emma:literal>+</emma:literal>
                </emma:interpretation>
                <emma:interpretation id="interp4" emma:lang="tr-TR" emma:confidence="0">
                  <emma:literal>F</emma:literal>
                </emma:interpretation>
                <emma:interpretation id="interp5" emma:lang="tr-TR" emma:confidence="0">
                  <emma:literal>&amp;</emma:literal>
                </emma:interpretation>
              </emma:one-of>
            </emma:emma>
          </inkml:annotationXML>
          <inkml:trace contextRef="#ctx0" brushRef="#br0" timeOffset="-1339.4131">-1921-1662 124 0,'5'-12'49'0,"-10"12"-38"0,5 0 8 16,-4 0 1-16,-4 8-12 16,-1 0-2-16,-4 3-9 0,-4 4-2 15,-5 5 2-15,-4 3-3 0,1 7 1 16,-1 5 3-16,4-1 3 15,1-3 6-15,3-8 4 16,5-4 5-16,5-15 9 16,3-12-7-16,10-7-9 15,-1-1-4-15,0 5-3 16,9-12-2-16,0 4 1 16,4-4 1-16,9-8-1 15,0 12-1-15,-4 4 1 16,-1 11-1-16,1 8 4 15,4 3 2-15,4 5-2 16,4 3-1-16,1 1-12 16,-5-5-7-16,-8-7-71 15</inkml:trace>
          <inkml:trace contextRef="#ctx0" brushRef="#br0" timeOffset="-1843.5474">-1946-1578 140 0,'-5'0'52'0,"5"8"-41"0,-4 11 11 0,0 0 3 15,-1 19-12-15,-3 24-2 16,-5 7-9-16,-4 3-2 15,-1 5 0-15,1-4 2 0,0-1 1 16,4-3-6-16,0-3 0 16,4-13-15-16,1-15-5 15</inkml:trace>
        </inkml:traceGroup>
        <inkml:traceGroup>
          <inkml:annotationXML>
            <emma:emma xmlns:emma="http://www.w3.org/2003/04/emma" version="1.0">
              <emma:interpretation id="{5EB11423-65A6-4143-99BB-59E49F467A84}" emma:medium="tactile" emma:mode="ink">
                <msink:context xmlns:msink="http://schemas.microsoft.com/ink/2010/main" type="inkWord" rotatedBoundingBox="1962,11159 1989,11950 1424,11970 1396,11179"/>
              </emma:interpretation>
              <emma:one-of disjunction-type="recognition" id="oneOf2">
                <emma:interpretation id="interp6" emma:lang="tr-TR" emma:confidence="0">
                  <emma:literal>A</emma:literal>
                </emma:interpretation>
                <emma:interpretation id="interp7" emma:lang="tr-TR" emma:confidence="0">
                  <emma:literal>N</emma:literal>
                </emma:interpretation>
                <emma:interpretation id="interp8" emma:lang="tr-TR" emma:confidence="0">
                  <emma:literal>p</emma:literal>
                </emma:interpretation>
                <emma:interpretation id="interp9" emma:lang="tr-TR" emma:confidence="0">
                  <emma:literal>w</emma:literal>
                </emma:interpretation>
                <emma:interpretation id="interp10" emma:lang="tr-TR" emma:confidence="0">
                  <emma:literal>.</emma:literal>
                </emma:interpretation>
              </emma:one-of>
            </emma:emma>
          </inkml:annotationXML>
          <inkml:trace contextRef="#ctx0" brushRef="#br0" timeOffset="844.7017">-2270 1463 184 0,'5'4'71'0,"8"4"-55"0,8 19 0 0,-4-12-5 16,5 8-7-16,8 7-3 15,9 13 2-15,4 10 2 16,4 8-2-16,-3 1-2 0,-1-5 2 16,-5-7-2-16,-3-4 2 15,-9-8-2-15,-5-7 2 16,1-4-2-16,-9-12 2 16,0-3-44-16,-5-9-17 15,1-6-22 1</inkml:trace>
          <inkml:trace contextRef="#ctx0" brushRef="#br0" timeOffset="1210.3916">-2045 2126 208 0,'0'-4'79'0,"4"4"-61"0,9 4-5 16,0 3-5-16,4 1-7 0,9 4-1 15,4 3 1-15,4 0 1 16,5 1-1-16,-4-1-1 0,-1-4 3 15,-4-3-2-15,-8-4 2 16,-1-8 13-16,-3-11 9 16,-5-4-1-16,-9-8-2 15,0-12-10-15,-4-10-5 16,0-13-7-16,0 9 0 16,0 7-24-16,-4 11-10 15,-5 16-81 1</inkml:trace>
        </inkml:traceGroup>
      </inkml:traceGroup>
    </inkml:traceGroup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36:47.25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B71F1D6-FEB2-4B65-930D-EBFB033F3890}" emma:medium="tactile" emma:mode="ink">
          <msink:context xmlns:msink="http://schemas.microsoft.com/ink/2010/main" type="inkDrawing" rotatedBoundingBox="21180,2763 23484,2853 23445,3842 21141,3752" hotPoints="23605,3451 22294,3774 21075,3194 22385,2872" semanticType="enclosure" shapeName="Ellipse">
            <msink:destinationLink direction="from" ref="{EA87C329-CE8A-4757-B9CC-C42980F43536}"/>
            <msink:destinationLink direction="to" ref="{EA87C329-CE8A-4757-B9CC-C42980F43536}"/>
          </msink:context>
        </emma:interpretation>
      </emma:emma>
    </inkml:annotationXML>
    <inkml:trace contextRef="#ctx0" brushRef="#br0">1624 34 44 0,'0'0'19'0,"0"0"-15"0,0 0-1 0,0 0-1 0,0 0-2 15,0 0 0-15,0 0 22 16,0 0 12-16,0 0-6 15,-5 0-4-15,0 5-11 16,0-1-4-16,0 5-5 16,0-4-3-16,0-1 0 15,0 5-1-15,0-9 0 0,5 5 11 0,0-1 7 16,-5-4 2-16,5 0 3 16,0 0-11-16,-5-4-4 15,0-1-3-15,0 5 1 16,0-9-3-16,0 5 0 15,0-1-1-15,-5 5-2 16,0-4 1-16,-1 4-1 0,1-5 2 31,0 5 3-31,-5 0 0 16,5-4 2-16,0 4-2 0,-5-5 0 16,0 1-3-16,-5-1 1 15,0 5-2-15,0-4 2 16,-5 0 0-16,4 4 1 15,-4-9-5-15,0 9 1 16,0-5 0-16,0 5 2 16,0 0-1-16,-5 0 2 0,4 0-2 15,-4 0 2-15,0 0-2 16,5 0-1-16,-5-4 3 16,0 4 0-16,0 0 1 15,-1 0 0-15,6 0 2 16,0 0 1-16,0 0-6 0,0 0-2 15,-5 0 0-15,5 0 2 16,-1 0 2-16,1 0 1 16,0 4-5-16,0 1-1 15,0 4 1-15,-5-5 2 16,0 0 0-16,-1 1-1 0,1 4 1 16,0-5-1-16,0 1 0 31,5 4 2-31,0-5-1 15,-1 5-1-15,1-4 1 16,0 4-1-16,5 0 0 0,-5-1 2 16,5-3 3-16,0 4 2 15,0 0-6-15,5 0-2 16,-1 0 2-16,1 0 3 16,0 4-3-1,5 0-3-15,0 1-2 0,-5 4 3 0,5 0 0 16,-5-1 1-16,0 1 0 15,5 5 0-15,0-5 0 16,0-1 2-16,0 1-3 16,0 0 0-16,0 0 3 0,0 0 3 15,-1-9-2-15,6 4-2 32,0 1 0-32,0-1 1 15,0 0-1-15,0 1 2 16,0-1-4-16,5 1-2 15,0-5 2-15,0 0 2 16,0-1-2-16,0 1 0 16,5 0 3-16,0 0 3 0,0-4-2 15,0 8-2-15,0-8 0 16,0 4 1-16,11-5-1 16,-6 5-1-16,0 0 1 0,0 0 1 15,0 0-1-15,0 0-1 16,0 0 1-16,0 0-1 15,0 0-3-15,5 4 2 0,0 0 1 32,0 1 2-32,0-5-1 15,0 4 2-15,6-4 0 16,-1 4 1-16,0-4 0 16,0 0 0-16,0 0-2 0,0 0 1 15,-5 0-4-15,0 9 0 16,0-5 1-16,5-4 0 15,-5 0 0-15,6 0 0 16,-1 0 0-16,0 0 0 16,-5 0 2-16,5-5 1 15,0 1-1-15,0-1-2 0,0 5 1 16,-5-4-1-16,0-1 0 16,6 1 0-16,-1-1 0 15,0-4 0-15,0 5 0 16,0-5 2-16,0 0-1 15,0 0 2-15,0 0-4 0,0 4 0 16,1 1 1-16,-1-5 2 16,0 4-1-16,0-4-1 15,0 0-2-15,0 0 1 0,5 0 3 16,-5 0 1-16,0 5-6 16,1-5 0-16,-1 4 1 31,0-4 3-31,0 0 0 15,0 5 2-15,0-5-4 16,0 4 0-16,0 0 1 0,-5 1 2 16,6-1-3-16,-1 1 0 15,-5-1 1-15,5-4 0 16,0 0 0-16,0 5 0 16,5-1 0-16,-5 1 0 0,5-1 0 15,1 1 2-15,-1-5-3 16,0 4 0-16,0 1 1 15,0-5 0-15,0 0 0 16,5 0 2-16,1 0-1 16,-1 0-1-16,5 0 1 15,0 0 1-15,-5 0-3 16,5-5 0-16,1 1 3 0,-6-1 3 31,0 1-2-31,0-1-2 16,0 1 0-16,0-1-1 15,-4-4 0-15,-1 0 2 16,0 1-1-16,0-1-1 0,0 0 1 16,0 0-1-16,-5 0 0 15,0-5 2-15,1 1 1 16,-6 0 1-16,0-1-5 16,0 1 1-16,0-5 0 15,0 0 2-15,0-4-1 0,0 4 2 16,0 0-4-16,0 0-2 15,0 0 2-15,0 0 0 16,-4 0 3-16,-1 1 1 16,0 3-1-1,-5 1 1-15,0-5-2 16,0 4 2-16,-5 1-2 16,0 0-1-16,0-5 1 0,0 4 1 15,-5-4-3-15,0 5 0 16,0-5 3-1,0 0-1-15,-5 0 2 16,-1 1-2-16,1-1 2 16,0 0-2-16,0 0 2 15,-5-4 0-15,-5-1 3 0,0 1-8 16,-5 0 0-16,-5-1 0 16,-10 1 3-16,-11-5 0 15,-9 0-1-15,-10 0-2 16,-11 1-1-16,1 3-16 15,-1 1-7-15,1 0-40 16,-11-1-17 0,-4-8-37-1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36:57.241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87C329-CE8A-4757-B9CC-C42980F43536}" emma:medium="tactile" emma:mode="ink">
          <msink:context xmlns:msink="http://schemas.microsoft.com/ink/2010/main" type="inkDrawing" rotatedBoundingBox="20088,10813 21597,3158 22072,3252 20563,10907" semanticType="callout" shapeName="Other">
            <msink:sourceLink direction="from" ref="{5B71F1D6-FEB2-4B65-930D-EBFB033F3890}"/>
            <msink:sourceLink direction="to" ref="{5B71F1D6-FEB2-4B65-930D-EBFB033F3890}"/>
          </msink:context>
        </emma:interpretation>
      </emma:emma>
    </inkml:annotationXML>
    <inkml:trace contextRef="#ctx0" brushRef="#br0">1811-1 72 0,'-4'-8'27'0,"1"8"-21"0,0 0 3 16,3 0-1-16,0 0 0 16,0 0 0-16,-3 0-9 15,0 4-4-15,-1 4 3 16,-2 0 0-16,0 4 2 15,-4 5 0-15,1-1 0 16,-4 4 2-16,0 9-1 16,-3-5-1-1,0 9 5-15,-3 7 4 16,0 5-3-16,0 4 2 16,0 4-5-16,0 0 0 0,-7 4 1 15,4 8 2-15,-4-4-3 16,-2 8 0-16,-1 4-3 15,-3 13-1-15,0 7 1 0,0-3 0 16,0-1 6-16,4-8 4 16,-1-7-3-16,3-5 1 15,1-4-3-15,3 4 2 0,-1-4-4 16,4 4-2-16,0 0 0 0,-3 9-4 31,-1-1 2-31,1 0 3 0,0 4 1 0,-4 9-4 16,-2 8 1-16,-4 7 0 15,0 1 0-15,3 0 4 16,1-13 5-16,-1 1-5 31,0-1 0-31,4 1 2 16,-1 4 3-16,1-5-4 0,-4 9-1 16,0-5-2-16,1 13-2 15,-1 8-2-15,0 12 1 16,1 0 1-16,2 1 0 0,1-9 2 15,-1 4 3-15,4 0 0 16,-1-8 0-16,1 4-3 16,0-4-2-16,-1-8 1 0,-2 7 1 15,-1 10-1-15,1-1-1 16,-1 0-2-16,1 0 1 31,3-4 3-31,6 0 3 16,3-4 0-16,3-12 0 15,1-9-1-15,2-3 2 16,1-13-1-16,0-4 0 0,-1 1-6 16,1-1 1-16,0 0 0 15,-1 0 2-15,1-3-1 16,3-5 2-16,-1 0-4 16,1-8-2-16,3-4 4 0,0-4 1 15,0-9 2-15,0-3 2 16,0-4-1-16,0-5 2 15,0-3 0-15,0-9 1 16,0-4-7-16,0 1 0 0,0-5-3 16,0-4 0-16,0 0 2 15,0-8 0 1,0 4-5-16,0-4-1 16,0 0 0-16,0 0 4 15,0 0 1-15,0 4 3 16,-3 4-8-16,0-4-1 15,0 0-7-15,-1-4-4 16,1 0-4-16,0 0-1 16,0 0 6-16,0-4 5 0,0 4 11 15,-1-4 8-15,1 4 3 16,0 0 4-16,0-4-5 16,0 4-3-16,-1 0-3 15,1-4 0-15,0 4-2 16,3 0-1-16,0 0 5 15,0 0 4-15,0 0 1 16,0 0 2-16,0 0-2 16,0 0 1-16,0 0-4 0,0 0 1 15,0 0-5-15,0 0 0 16,0 0 1 0,0 0 2-16,0 0-3 15,6 4 0-15,1 4-1 16,-1 1-2-16,1-1 1 15,-1 0-1-15,0 4 0 0,1 0 2 16,-4 5-3-16,3-1 0 16,1 0 5-16,-1 4 2 15,0 1-2-15,1 3-3 0,-1 5 0 16,4-5-1-16,-1 0 0 16,1 5 2-16,-4-5-3 15,1-3 0-15,-1-1 3 16,0 4 1-16,1 1-1 15,-1-1 1-15,0-4-2 16,1-3 2-16,-1-1-2 0,-3 0 2 16,1-4-2-16,-4-12 2 15,0 0-4-15,0 0 0 16,0 0-4-16,0 0 1 16,-4 0-9-16,1 0-2 15,0-8-1-15,-3-4 0 31,-4-4-2-31,0-4-2 16,-5-1-2-16,-1 1-1 0,-7-5 8 16,1 1 6-16,0-4 10 15,-1 3 5-15,1 5 8 16,0-5 3-16,3 9 0 0,3 4 0 16,3 4-5-16,7 0-2 15,-1 4-11-15,4 0-1 16,3 4-2-16,3 12 2 15,4 8 3 1,2 9 2-16,4 7 3 0,3 1 3 16,3-1 5-16,3 1-4 15,1-4 0-15,-1-5-2 16,0-8 0-16,-3 1 0 31,0-9 0-31,1 0-4 0,-5-8-3 16,1-4 4-16,0 0 4 15,-3-8-3-15,-3-8 2 16,-1-9-3-16,1-3 0 16,-4-13-6-16,1-4 1 15,-4-3 0-15,0 3 0 16,-3 4 0-16,0 9 0 16,0 3 2-16,0 5 1 15,-3 8-4-15,3-1 1 0,0 5-2 0,0 0 0 16,0 0-3-16,3-5 1 15,3-3-14-15,-3-8-3 16,1-21-95-16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10:26.67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5EB2145D-CD2B-49A0-BF9F-EC40C648E597}" emma:medium="tactile" emma:mode="ink">
          <msink:context xmlns:msink="http://schemas.microsoft.com/ink/2010/main" type="writingRegion" rotatedBoundingBox="17868,5238 20343,5189 20362,6140 17887,6189"/>
        </emma:interpretation>
      </emma:emma>
    </inkml:annotationXML>
    <inkml:traceGroup>
      <inkml:annotationXML>
        <emma:emma xmlns:emma="http://www.w3.org/2003/04/emma" version="1.0">
          <emma:interpretation id="{B4DC6BF0-0657-42B2-B934-64C1B2A5014A}" emma:medium="tactile" emma:mode="ink">
            <msink:context xmlns:msink="http://schemas.microsoft.com/ink/2010/main" type="paragraph" rotatedBoundingBox="17868,5238 20343,5189 20354,5756 17880,58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F8513D-D508-4446-80D0-D25444FC4037}" emma:medium="tactile" emma:mode="ink">
              <msink:context xmlns:msink="http://schemas.microsoft.com/ink/2010/main" type="line" rotatedBoundingBox="17868,5238 20343,5189 20354,5756 17880,5805">
                <msink:destinationLink direction="with" ref="{C6C030DB-4600-47D8-87E6-0C9D9D957F0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4BBFB0E-39D8-475A-8C9C-606E5BE36BD8}" emma:medium="tactile" emma:mode="ink">
                <msink:context xmlns:msink="http://schemas.microsoft.com/ink/2010/main" type="inkWord" rotatedBoundingBox="17868,5238 20343,5189 20354,5756 17880,5805"/>
              </emma:interpretation>
              <emma:one-of disjunction-type="recognition" id="oneOf0">
                <emma:interpretation id="interp0" emma:lang="tr-TR" emma:confidence="0">
                  <emma:literal>#L</emma:literal>
                </emma:interpretation>
                <emma:interpretation id="interp1" emma:lang="tr-TR" emma:confidence="0">
                  <emma:literal>dizil</emma:literal>
                </emma:interpretation>
                <emma:interpretation id="interp2" emma:lang="tr-TR" emma:confidence="0">
                  <emma:literal>ditil</emma:literal>
                </emma:interpretation>
                <emma:interpretation id="interp3" emma:lang="tr-TR" emma:confidence="0">
                  <emma:literal>1TRL</emma:literal>
                </emma:interpretation>
                <emma:interpretation id="interp4" emma:lang="tr-TR" emma:confidence="0">
                  <emma:literal>*ot</emma:literal>
                </emma:interpretation>
              </emma:one-of>
            </emma:emma>
          </inkml:annotationXML>
          <inkml:trace contextRef="#ctx0" brushRef="#br0">876 2227 232 0,'0'4'88'0,"-5"3"-69"0,-3 7 19 0,8-6 4 16,-4 3-18-16,-4 7-3 15,0-3-11-15,-1 3-2 16,-3-3-4-16,0-1-5 0,-1 1-2 16,1-1-9-16,0-3-3 0,4 0-36 15,-1-3-14-15,1-5-46 16</inkml:trace>
          <inkml:trace contextRef="#ctx0" brushRef="#br0" timeOffset="234.3377">760 2249 176 0,'0'-4'66'0,"0"4"-52"0,5 4 36 0,-5-4 15 16,8 7-9-16,0 4-2 16,0 7-20-16,0 1-7 15,5-1-15-15,-1 0-5 0,0 0-3 16,1 1-2-16,3-1-2 15,-3-3-4-15,-1-1 0 16,0-3-29-16,1-3-13 16,-1-1-38-16,8-11-17 15,5-3-6 1</inkml:trace>
          <inkml:trace contextRef="#ctx0" brushRef="#br0" timeOffset="708.8217">1155 2176 244 0,'-4'-4'93'0,"8"8"-72"0,0-4 20 0,5 0 7 16,-1 0-24-16,4 0-5 15,5 0-10-15,3 0-1 16,5 0-5-16,0-4-2 0,-1 4 0 15,1 0-34-15,0 0-13 0,-5 0-52 32,1 0-55-17,-9 4 48-15</inkml:trace>
          <inkml:trace contextRef="#ctx0" brushRef="#br0" timeOffset="500.5404">1344 2183 204 0,'0'0'77'0,"0"4"-60"0,0 3 30 16,0 0 10-16,0 4-9 15,0 0-1-15,0 7-18 16,0 1-8-16,-4 6-12 15,0-3-6-15,0 0-2 0,0 0-1 16,4-4 0-16,0-3-7 16,-4-4 0-16,0 0-35 0,0-4-12 15,4-3-161 1,0-19 83 0</inkml:trace>
          <inkml:trace contextRef="#ctx0" brushRef="#br0" timeOffset="1138.5809">1587 2187 252 0,'8'-4'96'0,"-8"-3"-75"0,13 3 19 0,-5 4 2 0,-4-4-16 15,4 4-2-15,0 0-12 16,1 0-3-16,-1 0-5 16,0 4 2-16,-4 3 3 0,0 8 4 15,-4 3 2-15,-4 1-4 16,-4 2 1-16,-4 9-5 15,-1-5 1-15,1-3-5 16,4 0 0-16,0-4-3 16,12-3-3-1,4-4-1-15,4-4 3 0,5-3 2 0,3-4-13 16,1-4-7-16,-1 1-50 16,5-5-20-16,-4 1-49 15</inkml:trace>
          <inkml:trace contextRef="#ctx0" brushRef="#br0" timeOffset="-762.7385">-153 2285 192 0,'-12'-3'71'0,"16"3"-55"0,-4 0 9 0,0 0-1 15,0 0 5-15,8 0 7 16,5 0-13-16,-1-8-5 15,4 5-11-15,5-1-5 0,0 0-1 16,3 1-4 0,1-1 2-16,0 0-15 15,-1 1-6-15,-3-1-44 16,4 0-20-16,-5-3-6 16</inkml:trace>
          <inkml:trace contextRef="#ctx0" brushRef="#br0" timeOffset="-1002.9157">-33 2212 200 0,'0'0'74'0,"0"8"-58"0,0 6 16 0,0-3 4 0,0 4-3 16,0 7 3-16,0 0-14 15,-5 0-3-15,5 0-11 16,0-1-5-16,-4 1-2 0,4-3-1 16,0-5 2-16,-4-3-14 15,4-3-5-15,0-1-66 16,4-11-30-16,5-7 11 16</inkml:trace>
          <inkml:trace contextRef="#ctx0" brushRef="#br0" timeOffset="-6967.1018">-720 2022 208 0,'0'-4'77'0,"0"12"-60"0,0 6 28 16,0-3 11-16,0 11-16 15,0 15-5-15,0 7-12 16,0 7-2-16,0 4-12 16,0 0-1-16,0-8 2 0,0 1-4 15,0-8 2-15,0-4-10 0,0-3 0 16,0-7-22-16,0-8-7 16,0-3-41-16,0-8-17 15,8-14-28 1</inkml:trace>
          <inkml:trace contextRef="#ctx0" brushRef="#br0" timeOffset="-491.5734">275 2176 256 0,'-4'7'96'0,"4"8"-75"0,-4 10 28 16,4-10 8-16,-4 7-21 16,0 7-5-16,0-3-21 15,-1-1-7-15,1-3-2 16,0-4-12-16,0 1-3 0,0-5-50 0,0-3-23 16</inkml:trace>
        </inkml:traceGroup>
      </inkml:traceGroup>
    </inkml:traceGroup>
    <inkml:traceGroup>
      <inkml:annotationXML>
        <emma:emma xmlns:emma="http://www.w3.org/2003/04/emma" version="1.0">
          <emma:interpretation id="{2FCDDCA8-EE16-46CE-A7E4-9FF9365DB6B7}" emma:medium="tactile" emma:mode="ink">
            <msink:context xmlns:msink="http://schemas.microsoft.com/ink/2010/main" type="paragraph" rotatedBoundingBox="18530,5933 19023,5933 19023,6167 18530,616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4E64261-05DD-42F3-97A6-774CC0C158DC}" emma:medium="tactile" emma:mode="ink">
              <msink:context xmlns:msink="http://schemas.microsoft.com/ink/2010/main" type="inkBullet" rotatedBoundingBox="18556,5839 19072,5966 19023,6167 18507,6040"/>
            </emma:interpretation>
            <emma:one-of disjunction-type="recognition" id="oneOf1">
              <emma:interpretation id="interp5" emma:lang="tr-TR" emma:confidence="0">
                <emma:literal>n</emma:literal>
              </emma:interpretation>
              <emma:interpretation id="interp6" emma:lang="tr-TR" emma:confidence="0">
                <emma:literal>m</emma:literal>
              </emma:interpretation>
              <emma:interpretation id="interp7" emma:lang="tr-TR" emma:confidence="0">
                <emma:literal>"</emma:literal>
              </emma:interpretation>
              <emma:interpretation id="interp8" emma:lang="tr-TR" emma:confidence="0">
                <emma:literal>.</emma:literal>
              </emma:interpretation>
              <emma:interpretation id="interp9" emma:lang="tr-TR" emma:confidence="0">
                <emma:literal>r</emma:literal>
              </emma:interpretation>
            </emma:one-of>
          </emma:emma>
        </inkml:annotationXML>
        <inkml:trace contextRef="#ctx0" brushRef="#br0" timeOffset="17276.5485">-50 2728 212 0,'-12'-4'82'0,"12"8"-64"0,-8-4 31 0,8 0 10 16,0 0-15-16,0 0-2 16,0 0-27-16,0 0-9 15,4 0-5-15,8 0-4 0,9-4 2 0,7 0 1 16,9 1 0-16,5-1 0 16,-1 4 0-16,0 0 0 0,0 0 2 15,0 0 1-15,-4 0 3 16,-4 0-3-16,-4 4 0 15,-5-1 1-15,-3 1 2 16,-5 0 3-16,-7 10 11 31,-1 5 0-31,-4 3-8 16,-4 0-2-16,-4 3-6 0,0 1-3 16,0-4-7-16,0 0-1 15,4 3-68-15,8-10-27 16,4-8-45-1</inkml:trace>
      </inkml:traceGroup>
    </inkml:traceGroup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39:29.479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 12 88 0,'0'-4'35'0,"5"4"-27"0,10-5-2 0,-5 5-1 16,0 0 0-16,5-4 2 15,6 4 5-15,-1 0 3 16,0 0-4-16,5 4 1 15,5 1-1-15,5-1 3 16,0 1-1-16,11-1 2 16,-1 1-8-16,5-1-2 0,5 1 1 0,-4-1-1 0,-1 1 0 15,0-1-1-15,-4 1 0 16,-1-1 0-16,5 0 2 16,0 1-1-16,1-1 0 15,-6 1-3-15,5-1 1 16,5 1-2-16,-4-1 2 15,-6 1 0 1,5-1 1-16,-5 1-2 16,1-5 1-16,-1 4 0 15,-5-4 1-15,0 0-5 16,-4 0 1-16,-6 0 2 16,0 0 1-16,0 0-1 15,0 0-2-15,-5 9 1 16,0-9-1-16,1 0 0 0,-6 0 0 15,0 0 0-15,0 0 2 16,-5 0-1-16,0 0-1 16,0 0 1-16,0 0-1 0,0 0 0 15,0 0 0-15,0 0 2 16,1 0 1-16,-1 0-4 16,0 0-1-16,5 0 1 15,-5 0 2-15,5 0 0 0,0-9-1 31,-5 9 1-31,5 0 1 16,0-4 1-16,-4 4 1 16,4 0-5-16,-5-5 1 15,5 5 0-15,-5 0 0 16,0 0 2-16,0 0 1 0,-5 0-4 16,0 0-1-16,0 0 1 15,-10 0 0-15,10 0 1 16,-10 0 2-16,0 0-47 15,0 0-22-15,10 5-21 16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39:32.965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74 136 0,'-5'-13'52'0,"5"13"-41"0,0 0 9 0,0 0 2 16,0 0-7-16,0 0 2 16,0 0-1-16,0 0-1 15,0 0-7-15,10 0 8 0,0 0 6 16,0 0-7-16,0 0-1 0,5 0-6 16,5 0-3-16,0 0-2 15,5 0 0-15,5-5 0 16,6 1 3-16,4 4-1 15,5 0 0-15,0 0-1 16,0 0 0-16,6 0-2 16,-1 0 1-16,-5 0-4 15,6 0 0-15,-1-5 1 0,5 1 2 16,0-1-1-16,6 1 2 16,-1 4-2-16,5 0-1 15,-4 0 1-15,-1 0 1 16,0 4-1-16,1 1 2 15,-1-5-2-15,-5 0-1 0,1 0-2 16,-1 0 1-16,0 0 3 16,-5 0 1-16,1 0-1 15,-1 0 1-15,0 0-2 16,1 4 2-16,-1-4-2 16,0 5-1-16,0-5 1 15,1 0-1-15,-6 0 2 31,0 0 1-31,0 0-1 0,-4 0-2 0,-1-5 1 16,0 5 1-16,0-4 1 0,6-1 1 16,-6 1-2-16,0-1 1 15,0 1-2-15,0 4-1 32,-4 0-2-32,-1 0 1 15,0 0 1-15,0 0 2 0,-5 0-3 16,0 0 0-16,1 0 1 0,-6 0 2 15,0 0-1-15,-5 0-1 16,-5 0 3-16,5 0 0 16,-5 0 1-16,0-5 2 15,0 5-5-15,6-4-3 16,-6 0 1-16,5-1 2 16,-5 5-2-1,0 0-2-15,-5-4-25 16,0 4-11-16,-10 13-88 15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39:33.799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15 47 188 0,'-15'-23'71'0,"20"14"-55"0,-10 5-5 0,5 4-5 16,0 0-11-16,5 0 1 15,5 0 4-15,0-5 2 16,0 5 0-16,5-4 1 0,5 4 2 0,5 0 0 16,5 0 2-16,11 0-4 15,9 4 0-15,10 1-3 16,11 4-1-16,4 0 3 15,10-5 1-15,6-4 1 16,15-4 2-16,9-1-1 0,6 5 0 16,10 0-3-16,-16 0-2 15,1-4 3-15,4-1 2 16,6 1 2-16,0 4 1 16,-6 0-4-16,-4 0-1 15,-10 0-1 1,-6-5 1-16,-4 1 2 15,-11 4 2-15,1 0-1 16,-16 0-1-16,-10-4-3 0,-4 4 1 16,-11 0 0-16,-10 0 3 15,-5 0-3-15,-5 0-2 0,-5 0-80 16,1 8-71 0,-11-8 43-16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39:36.866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3 59 200 0,'-5'-4'77'0,"5"13"-60"0,0-18 2 0,0 9-4 16,0 0-4-1,5 0 1-15,-5 0 20 0,5-5 11 16,0 5-22-16,5 5-11 0,0-5-7 16,11 0-1-16,-1 0 1 15,0 0-1-15,5 0 1 16,5 0-2-16,0 0-1 15,5 0 1-15,6 0 1 16,4 0 1-16,10 0 3 16,11 0-1-16,4 0 0 15,0 0-1-15,6 0 2 16,-6 0-5-16,6-5-1 0,-1 1 0 16,0 4 0-16,6-5 2 15,-1 5 1-15,1-4-1 16,-1 8 1-16,-5 1-2 15,6-5 2-15,-6 0-2 0,-4 0 2 16,4-5-4-16,0 5-2 16,1 5 4-16,-1-5 1 15,1 0 2 1,-6 0 0-16,0 0-5 16,-4 0 1-16,-1 0 0 15,-5 0 2-15,1 0-1 16,-1 0-1-16,-5 0 1 15,1-5 1-15,-1 5 3 16,-5-4 2-16,1 4 1 16,-1-5 2-16,-10 1-10 0,0-1-2 15,-5 1 5-15,-4 0 5 16,-6 4-2-16,-5-5 2 16,-5 5-5-16,0-4 0 15,-5 4-3 1,0 0-1-16,-10 0-21 15,5 0-8-15,-10 0-75 16,-15 17-34-16,-10-3 21 16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39:37.698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-4 151 176 0,'-5'-4'68'0,"10"8"-52"0,10-8-1 0,-5 8-1 16,5-4 3-16,5 0 7 0,5 0-7 16,5 0 1-16,1 0-11 15,9 0 0-15,5 0 3 0,5 0-4 0,6 0-1 32,-1 0 2-32,10-4 2 15,11-1 0-15,9 5 2 16,11 0 0-16,-1 0 1 0,6-9-6 15,-1 5-2-15,11-1-2 16,4 1 1-16,6-1 0 16,0 5 1-16,-1 0 0 0,1-4 0 15,-5-1 0-15,4 1 2 16,-4-1 1-16,-5 5 1 16,-6 0-2-16,-4-4 1 15,-6 0 2-15,-9-5 2 16,-6 0-3-1,-5 4-3-15,-4-4 0 16,-11 0 1-16,-10 5-1 16,-4-1 0-16,-6 1-1 15,-15-1 2-15,-5 1-3 16,-5 0-2-16,0-1-7 16,-5 1-1-16,-10-1-48 15,-10 5-18-15,-20 18-71 16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39:44.036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0-7 112 0,'0'0'44'0,"0"0"-35"0,0 0 23 15,0 0 8-15,0 0-1 16,0 0-1-16,0 0-6 15,0 0-2-15,0 0-17 16,0 0 1-16,0 0 0 0,0 0-3 16,5 4 1-16,5-4-5 15,0 0-2-15,5 0 0 0,0 5-1 16,10-1 0-16,0-4 0 16,5 5-2-16,6-5 1 15,4 0 0-15,0 0 3 16,5 4-3-16,1-4-2 15,4 0 0 1,5 0 1-16,5 0-1 0,1 0 2 16,4 0-2-16,5 0-1 15,6 0 1-15,4 0 1 16,1-4-1-16,-1-1-1 0,1 1 1 16,-1-1-1-16,0 5 0 15,6-4 2-15,-6 4-3 16,1 0 0-16,-1 4 1 15,1 1 0-15,4-5 0 16,-4 4 0-16,4 1 0 16,0-5 2-16,6 0-1 0,-1 0-1 15,-4 0 5-15,-1 0 4 16,-4 0-5-16,-11 0 0 16,-9 0 0-16,-6 0 2 31,-10-5-1-31,-5 5 2 15,-5 0-4-15,-9-4-2 0,-6 4 0 16,0-5 1-16,-5 1-1 16,-5 4-1-16,-5 0-48 15,-5 0-20-15,-20 9-72 16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39:44.601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5 184 0,'-5'-4'71'0,"5"4"-55"0,0 0 15 16,0 0 5-16,0 0-11 16,0 0-3-1,0 0-12-15,10 0-4 16,0 4-4-16,10 1 5 0,15-1 5 16,10 1-2-16,16-1 2 0,4-4-9 15,10 0-2-15,16 0 1 16,9 0 3-16,11 0-2 15,0 0-2-15,-1 0 2 16,1 0 0-16,-11 0 1 16,-4 0 2-16,-6 0 6 15,-4 0 4-15,-6 0-2 16,-9-4 0-16,-11 4-6 16,-10-5 0-16,-15 5-5 15,-4-4 0-15,-11-1-6 16,-10 5 0-16,-15 0-43 15,-25 0-17-15,-31 9-74 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37:06.946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3C10E2-D087-428F-8AB1-09B83838DCA5}" emma:medium="tactile" emma:mode="ink">
          <msink:context xmlns:msink="http://schemas.microsoft.com/ink/2010/main" type="writingRegion" rotatedBoundingBox="22313,10040 25090,10367 25033,10846 22257,10519"/>
        </emma:interpretation>
      </emma:emma>
    </inkml:annotationXML>
    <inkml:traceGroup>
      <inkml:annotationXML>
        <emma:emma xmlns:emma="http://www.w3.org/2003/04/emma" version="1.0">
          <emma:interpretation id="{8ADC2894-BAFE-46BF-9B68-2B627AC906A0}" emma:medium="tactile" emma:mode="ink">
            <msink:context xmlns:msink="http://schemas.microsoft.com/ink/2010/main" type="paragraph" rotatedBoundingBox="22313,10040 25090,10367 25033,10846 22257,105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BDF51E-00FB-4B9C-9283-07C3D2EFCCE7}" emma:medium="tactile" emma:mode="ink">
              <msink:context xmlns:msink="http://schemas.microsoft.com/ink/2010/main" type="line" rotatedBoundingBox="22313,10040 25090,10367 25033,10846 22257,10519"/>
            </emma:interpretation>
          </emma:emma>
        </inkml:annotationXML>
        <inkml:traceGroup>
          <inkml:annotationXML>
            <emma:emma xmlns:emma="http://www.w3.org/2003/04/emma" version="1.0">
              <emma:interpretation id="{FDAEFE3D-160C-435B-9E70-3FBD0AAC79F5}" emma:medium="tactile" emma:mode="ink">
                <msink:context xmlns:msink="http://schemas.microsoft.com/ink/2010/main" type="inkWord" rotatedBoundingBox="22245,10175 23295,10127 23315,10562 22265,10610"/>
              </emma:interpretation>
              <emma:one-of disjunction-type="recognition" id="oneOf0">
                <emma:interpretation id="interp0" emma:lang="tr-TR" emma:confidence="0">
                  <emma:literal>NE</emma:literal>
                </emma:interpretation>
                <emma:interpretation id="interp1" emma:lang="tr-TR" emma:confidence="0">
                  <emma:literal>NET</emma:literal>
                </emma:interpretation>
                <emma:interpretation id="interp2" emma:lang="tr-TR" emma:confidence="0">
                  <emma:literal>NEY</emma:literal>
                </emma:interpretation>
                <emma:interpretation id="interp3" emma:lang="tr-TR" emma:confidence="0">
                  <emma:literal>NEW</emma:literal>
                </emma:interpretation>
                <emma:interpretation id="interp4" emma:lang="tr-TR" emma:confidence="0">
                  <emma:literal>NFL</emma:literal>
                </emma:interpretation>
              </emma:one-of>
            </emma:emma>
          </inkml:annotationXML>
          <inkml:trace contextRef="#ctx0" brushRef="#br0">463-290 100 0,'-18'42'38'0,"11"-23"-29"0,0 5 14 0,3-14 6 16,4-1-1-16,0-2 3 15,0-1-2-15,0-6 2 16,0-3-17-16,0-7-6 0,4-6-1 16,3-3-2-16,0-5 0 15,0 2-6-15,0-4 1 16,0 3-2-16,0 1 0 0,1 2 2 15,-1 4 2-15,0 6-6 16,0 4-1-16,0 3-3 16,-3 6 2-16,3 7 4 15,0 6 1-15,0 3 1 0,0 4 0 16,4-1 0-16,-1 1 2 16,1-7-3-16,-4 0 0 15,0-3 10-15,0-6 5 16,0-3 5-16,1-4 3 15,2-8-1-15,-3-1-1 16,0-4-8-16,1-3-3 16,-1-4-5-16,0-2-1 15,4 2-6 1,-4 1 0-16,0 6-12 16,-4 0-3-16,1 3-26 15,-4 7-10-15,0 6-48 16</inkml:trace>
          <inkml:trace contextRef="#ctx0" brushRef="#br0" timeOffset="367.758">829-409 148 0,'0'6'55'0,"0"4"-43"0,0 6 1 16,0-6 0-16,0 2-3 15,0 5 4-15,-3 2 2 16,-1 0 2-16,0 1-10 0,1-1-4 0,-1 0-3 16,1-2 1-16,-1-4 1 15,1 0-12-15,-1-3-4 16,4-3-47 0,0-4-44-16,0-6 29 15</inkml:trace>
          <inkml:trace contextRef="#ctx0" brushRef="#br0" timeOffset="638.6074">694-380 136 0,'4'-7'52'0,"-1"7"-41"0,4-3 18 0,-7 3 3 0,7 0 0 15,0 0 3-15,1-3-15 16,2 0-4-16,4-1-10 16,1 1-2-16,2 0 2 0,1 3-5 15,-4 0-1-15,1 0-24 0,-5 0-12 16,1 0-61-1</inkml:trace>
          <inkml:trace contextRef="#ctx0" brushRef="#br0" timeOffset="1389.589">850-131 192 0,'0'3'74'0,"8"-3"-58"0,9-3-2 0,-2 3-3 0,6-10-8 15,7 4 0-15,4-4-1 16,8 1-2 0,-5 2 1-16,-3 1-4 0,-3-1 0 15,-4 4-20-15,-4 0-10 16,-3 3-45-1</inkml:trace>
          <inkml:trace contextRef="#ctx0" brushRef="#br0" timeOffset="1173.402">936-296 184 0,'-4'-4'68'0,"8"4"-52"0,3-3-3 15,0 3-5-15,4 0-4 16,-1-3 0-16,5 0 6 16,2-1 4-16,1 1-7 15,0 0-2-15,0 0 1 0,-4 0-3 16,0 3-2-16,-3 0-7 15,0 0-1-15,-4 0-37 16,0 0-13-16,-7 6-22 16</inkml:trace>
          <inkml:trace contextRef="#ctx0" brushRef="#br0" timeOffset="2423.1827">669-409 96 0,'0'-4'35'0,"4"4"-27"0,3 0 0 0,0 0-2 16,0 0 7-16,4-3 6 15,3 0 5-15,4 0 3 16,-1 0-8-16,5-1-1 16,3 1-11-16,0 0-4 0,-1 0-2 15,1-1-1-15,-3 4 2 0,-1-3 1 16,-3 3 1-16,0-3-2 16,-4 3 1-16,-3 0-4 15,-1 0 0-15,1 0 1 16,-4 0 2-16,0 0-25 15,-3 0-10-15</inkml:trace>
        </inkml:traceGroup>
        <inkml:traceGroup>
          <inkml:annotationXML>
            <emma:emma xmlns:emma="http://www.w3.org/2003/04/emma" version="1.0">
              <emma:interpretation id="{7E6A81AC-3359-4806-8900-260B7B22116A}" emma:medium="tactile" emma:mode="ink">
                <msink:context xmlns:msink="http://schemas.microsoft.com/ink/2010/main" type="inkWord" rotatedBoundingBox="23584,9940 24312,10367 24000,10899 23272,10472"/>
              </emma:interpretation>
              <emma:one-of disjunction-type="recognition" id="oneOf1">
                <emma:interpretation id="interp5" emma:lang="tr-TR" emma:confidence="0">
                  <emma:literal>30.</emma:literal>
                </emma:interpretation>
                <emma:interpretation id="interp6" emma:lang="tr-TR" emma:confidence="0">
                  <emma:literal>10.</emma:literal>
                </emma:interpretation>
                <emma:interpretation id="interp7" emma:lang="tr-TR" emma:confidence="0">
                  <emma:literal>#o.</emma:literal>
                </emma:interpretation>
                <emma:interpretation id="interp8" emma:lang="tr-TR" emma:confidence="0">
                  <emma:literal>31.</emma:literal>
                </emma:interpretation>
                <emma:interpretation id="interp9" emma:lang="tr-TR" emma:confidence="0">
                  <emma:literal>yo.</emma:literal>
                </emma:interpretation>
              </emma:one-of>
            </emma:emma>
          </inkml:annotationXML>
          <inkml:trace contextRef="#ctx0" brushRef="#br0" timeOffset="8913.707">1260-403 132 0,'-4'-3'52'0,"8"3"-41"0,-4 0 4 0,0 0-1 15,0 0-5-15,7 0 0 16,3 0-5-16,5 0-1 16,6-3-1-16,0 3-2 0,4 0 1 0,0 0-1 15,-4 3 0-15,-3 3 0 16,0 1 0-16,-7-1 6 16,-4 4 6-16,-4 3 0 15,-3-4 3-15,-3 4-8 16,-1 0-2-16,1 0-5 0,3 0-1 15,0 0 1-15,7 0 0 16,0-3 0-16,4-1 2 16,-1 1-3-16,1 0 0 15,0-4 1-15,-4 1 0 16,-4 0 6-16,-3-1 4 16,-7 4-1-16,-7 3 0 15,-4 0-10-15,-7 3-1 16,-7 3-18-16,0 4-4 0,4-7-19 15,6-3-8-15</inkml:trace>
          <inkml:trace contextRef="#ctx0" brushRef="#br0" timeOffset="9358.1705">1587-150 124 0,'-7'16'49'0,"7"-10"-38"0,0 4-3 0,3-3-4 0,4-4 2 16,1-3 6-16,2-3 9 15,1-4 7-15,3-3-9 32,4-6-3-32,0 0-9 15,-1-6-3-15,1-4 2 0,0-1 1 0,-4 1 3 16,1 0 4-16,-5 4 3 15,-3 2 4-15,-7 4 2 0,-7 6-10 16,-7 4-5-16,-11 6-14 16,-7 6-4-16,-4 4-8 15,4 6-4-15,8 0-28 16,6 1-10-16,7-1-29 16</inkml:trace>
          <inkml:trace contextRef="#ctx0" brushRef="#br0" timeOffset="9669.5752">1726-31 236 0,'-8'-9'88'0,"8"9"-69"0,4 0-47 15,3-4-26-15,0 1-34 16,8-10-10-16</inkml:trace>
        </inkml:traceGroup>
        <inkml:traceGroup>
          <inkml:annotationXML>
            <emma:emma xmlns:emma="http://www.w3.org/2003/04/emma" version="1.0">
              <emma:interpretation id="{85129888-D482-4910-A497-9D851231BCA3}" emma:medium="tactile" emma:mode="ink">
                <msink:context xmlns:msink="http://schemas.microsoft.com/ink/2010/main" type="inkWord" rotatedBoundingBox="24331,10371 25078,10394 25067,10768 24319,10744"/>
              </emma:interpretation>
              <emma:one-of disjunction-type="recognition" id="oneOf2">
                <emma:interpretation id="interp10" emma:lang="tr-TR" emma:confidence="0">
                  <emma:literal>00</emma:literal>
                </emma:interpretation>
                <emma:interpretation id="interp11" emma:lang="tr-TR" emma:confidence="0">
                  <emma:literal>000</emma:literal>
                </emma:interpretation>
                <emma:interpretation id="interp12" emma:lang="tr-TR" emma:confidence="0">
                  <emma:literal>0</emma:literal>
                </emma:interpretation>
                <emma:interpretation id="interp13" emma:lang="tr-TR" emma:confidence="0">
                  <emma:literal>00:</emma:literal>
                </emma:interpretation>
                <emma:interpretation id="interp14" emma:lang="tr-TR" emma:confidence="0">
                  <emma:literal>p:</emma:literal>
                </emma:interpretation>
              </emma:one-of>
            </emma:emma>
          </inkml:annotationXML>
          <inkml:trace contextRef="#ctx0" brushRef="#br0" timeOffset="10154.0165">1886-73 160 0,'0'0'63'0,"3"0"-49"0,4 0-4 16,0 0-3-16,4-3 3 15,3-3 3-15,1-4 7 16,2-6 2-16,5-4-11 15,-1-5 0-15,-3 2 2 0,-4 0-5 16,-3 4 0-16,-4 2 5 16,-4 1 3-16,-6 3 1 15,-8 3-1-15,-7 7-8 0,-3 6-3 0,-4 7-5 16,0 3-3-16,4 3 2 16,3 1 2-16,4 2-27 15,3 1-11-15,11-1-31 16,4-3-10-16,6-3-7 15</inkml:trace>
          <inkml:trace contextRef="#ctx0" brushRef="#br0" timeOffset="10512.2846">2074-57 168 0,'-10'0'63'0,"10"4"-49"0,0-1 0 0,0-3 0 15,0 0-4-15,3 3 4 16,4 0 2-16,0-3 2 0,4-3-10 16,3 0 4-16,4-4 2 0,0-2-3 15,0-4-1-15,-1 0-2 16,-2-3 0-16,-5-4 4 15,1-2 3-15,-4 2 0 16,-3 4 4-16,-8 3-11 16,-3 0-2-16,-7 7-13 15,-4 6-3-15,0 10-6 16,-3 3-1-16,3 3-19 16,4 0-9-16,7 0-53 15,3 0-34-15,4-16 63 16</inkml:trace>
          <inkml:trace contextRef="#ctx0" brushRef="#br0" timeOffset="10854.9622">2259-8 128 0,'-3'6'49'0,"6"-6"-38"0,4 3-1 0,-7-3-1 0,7-3 16 15,1 0 10-15,2-3-4 16,4-4-1-16,1-3-17 16,2-3 1-16,1-7 0 0,0 1-5 31,-4-4-1-31,1-3 7 15,-5 3 2-15,-3 7 3 0,-7-1 0 16,-7 6-9-16,-7 5-2 16,-7 9-10-16,-4 6-1 15,-4 8-9-15,8 2-1 16,3 7-46-16,11-4-19 16,14-9-32-16</inkml:trace>
        </inkml:traceGroup>
      </inkml:traceGroup>
    </inkml:traceGroup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37:03.804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3B7A8E3-815F-48F8-B7BC-8820F4849E73}" emma:medium="tactile" emma:mode="ink">
          <msink:context xmlns:msink="http://schemas.microsoft.com/ink/2010/main" type="inkDrawing" rotatedBoundingBox="21814,11414 21840,10582 22212,10593 22186,11426" semanticType="callout" shapeName="Other"/>
        </emma:interpretation>
      </emma:emma>
    </inkml:annotationXML>
    <inkml:trace contextRef="#ctx0" brushRef="#br0">82 603 4 0,'3'-3'0'0,"-3"3"74"15,0 0-26 1,0 0 0-16,0 0-21 15,0 0-10-15,0 0-13 16,0 0-2-16,0 0-2 16,0 0 4-16,0 0 2 0,0 0 11 15,0 0 4-15,0 0-7 16,0 0-1-16,0 0 2 16,0 0 0-16,0 0-2 0,4-3 0 15,-1 0-5-15,-3-1 0 16,0-2-3-16,0-1 0 15,0-2 1-15,4-4 3 16,-4-7 0-16,4 1 2 16,-4-4-2-16,0-3 0 15,3 0-5-15,-3 0-1 0,0 0 1 16,0 0 0-16,0 4-2 16,0-1 1-1,0 2-2-15,0-1-1 16,4 2 1-16,-4 1 1 15,0 2-1-15,0 4-1 16,0 4-2-16,0-1 1 16,0 4 3-16,0-1 1 15,0 4-6-15,0 0 0 0,0-1 1 16,0 1 1-16,0 0 1 16,0 3 0-16,0 0 0 15,0-3 2-15,0-1-1 16,0 1-1-16,0 0 1 15,0 0-1-15,0 3-3 16,0-4 2-16,0 1 1 16,0 0 2-16,0 0-3 0,0-1 0 15,0 4-1 1,0-3 0-16,0 0 2 16,0 0 2-16,0-1-3 15,0 1 0-15,0-3 1 16,0-1 0-16,0 1 0 15,0-1 0-15,0 1-3 16,0-1 2-16,0 1 1 0,0-1 0 16,0 1-3-16,0-1 2 15,0 4 1-15,0 0 0 16,0-1-3-16,0 1 2 16,0 3-1-16,0 0 0 15,0 0 0-15,-4 3 0 0,-3 4 0 16,0 3-2-16,0 3 5 15,-4 0 1-15,0 0 2 16,1 3 0-16,-1-3-5 16,4 0-1-16,0-3 1 15,0-1 0-15,3 1 1 16,1-3 0-16,-1-4 0 16,1-3 2-16,3 3-1 0,-4-3 2 15,4 0 0-15,0-3 1 31,0 0-5-31,0-1 1 16,0-2 2-16,4-1 3 0,-1 1-4 16,1-1-3-16,-1 1 1 15,1-4 0-15,-1 0 1 16,1 1 0-16,3-1-3 16,-3 0 2-16,3 0 1 15,0 1 2-15,0-1-3 16,0 0 0-16,0 0 1 0,0 1 2 15,0 2-1-15,0 1 2 0,1 3-4 16,-5-1-2-16,1 1 2 16,-1 0 2-16,-3 3-2 15,4 0 0-15,3 3-1 16,0 4 0-16,-1 2 2 16,5 1 2-16,0 3-3 31,-1 0 0-31,4 0 1 0,1 0 0 0,-1 0 0 15,-3-3 2 1,-1 3-1-16,1-7 2 16,-4 1 0-16,0-1 1 15,-3 1-2-15,-1-4 1 16,-3 3-2-16,0-6 2 0,0 7 2 16,-3-4 4-16,-1 0 0 15,-3-3 0-15,0 0-1 0,-4 0 2 16,1 0-1-16,-1-3 0 15,-3 0-8-15,-4 0-2 16,0-1 0-16,-3 1 0 16,4 3 1-16,-1-3 0 15,4 3-11-15,0 0-5 16,3 0-41-16,7 0-17 16,12-16-46-1</inkml:trace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39:45.132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0 132 160 0,'5'-9'60'0,"5"9"-47"0,10-5-7 0,1 5-6 0,4 0 11 16,15-4 7-16,15-1 3 15,21-4-1-15,14-4-10 16,26 4 0-16,19 0 3 0,6-4-1 15,20 4 3-15,5 0-8 16,-5 4-2-16,-10 1 1 16,-6 4 1-16,1-5 5 15,-15 5 3-15,-10-4 0 16,-6 4 1-16,-9-5-2 16,-16 1 1-16,-14-1-8 0,-11 1-2 15,-10 4-1-15,-19-5 2 16,-6 5-10-16,-30 0-52 15,-25 9-19 1,-46 9-46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10:09.206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C1AD22F0-D750-47E7-86DD-4058D74CB11D}" emma:medium="tactile" emma:mode="ink">
          <msink:context xmlns:msink="http://schemas.microsoft.com/ink/2010/main" type="inkDrawing" rotatedBoundingBox="17880,3077 20899,3183 20860,4310 17840,4205" semanticType="callout" shapeName="Other">
            <msink:sourceLink direction="from" ref="{C6C030DB-4600-47D8-87E6-0C9D9D957F0B}"/>
            <msink:sourceLink direction="to" ref="{C6C030DB-4600-47D8-87E6-0C9D9D957F0B}"/>
          </msink:context>
        </emma:interpretation>
      </emma:emma>
    </inkml:annotationXML>
    <inkml:trace contextRef="#ctx0" brushRef="#br0">-2 0 184 0,'0'25'71'0,"4"8"-55"0,0 18 26 0,0-21 8 16,0 10-8-16,0 7 1 15,-4 12-16-15,0 7-7 16,0 10-11-16,0-10-2 0,0 4 3 16,0-12-6-16,0-3-2 0,0-4-1 15,4-7-1-15,0-7-5 16,1-12-1-16,-1-3-30 16,0-7-12-16,0-8-17 15,4-14-7-15,0-15-27 16</inkml:trace>
    <inkml:trace contextRef="#ctx0" brushRef="#br0" timeOffset="3333.9669">14 782 132 0,'-4'-7'52'0,"4"7"-41"0,4 0 9 0,-4 0 2 0,0 0 13 16,0 0 10-1,4 3-12-15,-4 8-7 16,0 8-15-16,0 6-1 0,0 1 3 15,-4 3-1-15,0 4 1 16,4-4-1-16,0 4 0 16,0-4-4-16,0 1-3 15,0-8-2-15,0 0-3 16,0-8 1-16,0-3-1 0,0 0-5 16,0-4 1-16,0-7-5 0,0 0-1 15,0 0-4-15,0 0 1 16,0-3 0-16,0-1 1 15,0 0 4-15,0 1 3 16,0 3-2-16,0-4 2 16,0 4 1-1,0-3-1-15,0-1 1 16,0 4 3-16,0-4 0 16,0 1 1-16,0 3-3 15,0 0 2-15,0-4 1 16,4 4 2-16,0 0-1 0,0 0-1 15,0-4 3-15,5 4 0 16,-1 0-1-16,0 0 1 16,5 0-4-16,-1 0 0 15,4 0 3-15,1-3 1 16,3 3-1-16,5-4-2 16,4 4 3-16,0 0 0 0,3 0 1 15,1 0 0-15,0 0-5 16,0 0 1-16,4 0 0 15,-4 0 2-15,-4 0-1 16,0 0 2-16,0 0-2 16,-1 0-1-16,1 0 1 15,4-4 1-15,0 1-1 16,0 3 2-16,4-4 0 16,0 4 1-16,0 0 0 15,0 0 0-15,4 0-2 16,0 0-2-16,0 0 1 15,0 0-1-15,1 0 0 0,-5 0 0 16,0 0-3-16,0-4 2 16,0 1 1-16,0 3 2 15,-4-4-3-15,-1 4 0 16,1 0 1-16,4 0 0 16,-4-4 2-16,4 4 1 15,0 0-1-15,4 0-2 16,-4 0 1-16,0 0 1 15,0 0-3-15,-4 0 0 16,0-3 3-16,-4 3 1 0,-4-4-4 16,-1 0 1-16,1 4 0 15,0 0 0-15,-1-3 2 16,1-1 1-16,0 4-1 16,-5 0-2-16,5-4 1 15,0 4 1-15,-1 0 1 16,-3 0 1-16,4 0-2 15,-1 0-2-15,1 0 1 16,0 0-1-16,-5 0 0 16,5 0 2-16,-4 0-3 15,-1 0-2-15,1 0 2 16,-1 0 2-16,1 0 0 16,-1 0 2-16,1 0-4 0,-1 0 0 15,1 0 1-15,0 0 2 16,-1 0-3-16,-3 0-2 15,-1-3 2-15,1 3 0 16,-1 0 1-16,0-4 2 16,1 0-1-16,3 4-1 15,1 0 1-15,0-3-1 16,-1-1 0-16,9 0 0 16,-4 4 0-16,-1 0 0 15,1 0 2-15,0-3 1 16,-5-1-1-16,1 4-2 15,-1-4 1-15,1 4-1 16,-1-3 0-16,1 3 0 0,0 0 2 16,-1 0 1-16,-3 0-1 15,-1 0 1-15,1 0 0 16,-5 0 1-16,0 0-2 16,-4 0 1-16,1-4 0 15,-9 4 1-15,0 0-2 16,0 0 1-16,0 0 0 15,0 0 3-15,0 0-5 16,8 0-1 0,-8 0 0-16,8 0 2 15,-8 0-3-15,8 0-2 16,1 0 2-16,-1 0 0 16,-8 0 1-16,8-3 2 15,-8 3-1-15,4 0-1 16,-4 0 3-16,4-4 0 0,-4 4-1 15,0 0-2-15,0 0 5 16,4-4 1-16,-4 1 0 16,4-1-1-16,-4 4-3 15,5-4 1-15,-5 1 0 16,4 3 1-16,-4-8-2 16,4 5-2-16,-4-1-2 15,4 0 1-15,-4-3 3 16,0 0 1-16,0-1 3 15,0-6 1-15,-4-5-3 16,0 1-1-16,0-4-10 16,4 0-3-16,-5-3-17 0,1-5-6 15,-4 1-68 1,-4-7-71-16,-5 6 50 16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39:45.448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59 100 0,'15'-4'38'0,"1"4"-29"0,9 0 28 0,-10 0 10 16,10 0-11-16,15 0-4 15,10 0-14-15,11-5-6 0,19-3-7 16,11 3 3-16,14 1 2 0,1-1 1 16,4 1 3-16,1-1-5 15,-10-4-3-15,-6 5-3 16,-9-1 0-16,-16 5-31 0,-20 9-13 16,-30 5-61 15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39:58.044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11 77 116 0,'-10'-4'46'0,"10"4"-35"0,-5-5 7 0,5 5 2 16,0 0 1-16,0 0 4 0,0 0-4 15,0-4-3-15,0 4-10 16,0 0 6-16,0 0 5 0,0 0-1 16,0 0-1-16,0 0-5 15,0 0-2-15,0 0-2 16,0 0 0-16,0 0-2 0,0 0-1 16,5 0 1-16,5 0 3 15,6-5 0-15,-1 5 2 31,5 0-6-31,5 0-3 16,10-4 1-16,5 4 0 0,11 0 1 16,4 0 0-16,5 0-2 15,6 0 1-15,4 0-2 16,10-5 2-16,11 1-2 16,14-1 2-16,1 5 0 15,10-4 1-15,-1 0-2 0,11-1-2 16,10 1 1-16,4-1 1 15,1 5-1-15,0-4-1 16,5-1 3-16,9 5 0 16,1 0-4-16,-5 0-1 15,-10 0 1-15,-5 0 2 16,-1 0 0 0,6 0-1-16,-5 0 7 15,-10 5 5-15,-11-5-6 16,-4 0-1-16,-16 0 1 15,-9 0 1-15,-6 0-3 16,-9-5-1-16,-11 5-1 16,-5 0 1-16,-10-9-4 15,-4 9 0-15,-11 0-10 16,-5 0-3-16,-10 0-37 0,-15 0-14 16,-25 9-68-1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39:58.696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68 172 0,'-10'-9'66'0,"10"9"-52"0,-5 0-3 15,5 0-6-15,0 0 10 0,0 0 7 16,0 0-6-16,0 0-2 16,10 0-8-16,5 0-2 0,5 0 2 15,5 0 3-15,15 0 2 16,10 4 1-16,16 1 0 15,14-1 0-15,16-4 0 16,19-4-4-16,26 4-3 16,15 0 2-16,5-5 0 15,25 1-3-15,15 4-1 16,5-5 1-16,10-4 0 16,10 9-2-16,-9 0 1 15,-11-4-2-15,-10-1 2 0,-5 5 7 16,-20 0 3-16,-20 0 0 15,-16 0 0-15,-14 0-5 16,-21-4-3-16,-9-1 2 16,-16 1 2-16,-14 0 0 15,-11-1 0-15,-10 1-3 16,-10 4-1-16,-5-5-10 16,-9 1-2-16,-6 4-45 15,-15-5-20-15,-21 10-69 16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39:59.398"/>
    </inkml:context>
    <inkml:brush xml:id="br0">
      <inkml:brushProperty name="width" value="0.07938" units="cm"/>
      <inkml:brushProperty name="height" value="0.15875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-9 92 192 0,'-5'-9'71'0,"5"9"-55"0,0 0 11 16,0 0 3-16,0 0-9 15,0 0-2-15,0 0-11 16,0 0-3-16,0 0-3 16,5 0-4-16,5 0-1 0,1 0 2 15,4 0 0-15,10 0 1 16,5-4 0-16,20-1 2 16,16 1 3-16,19 4 0 15,16 0 0-15,9-5 1 16,16-4 3-16,25 1-4 0,15 8-1 15,4 0-2-15,21-5 1 32,16 10-2-32,4-5-1 15,15 0 1-15,10 0-1 0,-10 0 0 16,-9-5 0-16,-6 1 4 16,-10 4 2-16,-20 0 6 15,-20-5 3-15,-16 1-4 16,-24-1 1-16,-20 1-3 15,-16-1 2-15,-15 1-4 16,-14-1 1-16,-16 1-5 16,-10-1-2-16,-5 1-36 0,-15 4-16 15,-10 9-84 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40:26.994"/>
    </inkml:context>
    <inkml:brush xml:id="br0">
      <inkml:brushProperty name="width" value="0.66667" units="cm"/>
      <inkml:brushProperty name="height" value="1.3333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2 51 244 0,'-5'-27'90'0,"5"23"-70"0,5-1-7 15,-5 5-8-15,10 0-7 16,1 0 0-16,-1 0-3 16,10 0 1-16,10 0 2 15,10 0 3-15,5 0 2 0,16 0-4 0,9 0 1 16,10 0-2-16,6 5 0 15,-1-1 2-15,6 1 2 16,-6-5 1-16,-4 0 3 16,-6 0 3-16,-4-5 5 15,-11 1-2-15,-5 4 3 16,0-5-6-16,-14 5-1 16,-6-4 0-16,-10 0 2 15,-5 4-5-15,-5-5-1 16,0 5 0-16,-5 0 2 15,-5 0-14-15,0-4-5 16,-5 4-114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40:39.310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53 124 0,'0'-9'46'0,"5"9"-35"0,0 0-2 0,-5 0 0 0,0 0 3 15,10 0 4-15,0-4-6 16,0-1-1-16,5 1-5 16,0-1 6-16,5 5 5 0,0 0-3 15,5 0 1-15,6 0-4 16,9 0 0-16,5 0-1 16,5 5 0-16,6-1-2 15,-1 1-1-15,5-1-3 16,6 1 1-16,-1-5 0 15,5 0 3-15,6 0-3 0,4 0 0 16,-4 0-1-16,-1 0-2 16,0 4 1-16,1 1 1 15,-1 4 1-15,-4 0 1 16,-1-5-2-16,-5 1-2 31,1-5 3-31,4 0 2 16,0 0 0-16,1 0 2 15,-6 0-2-15,1 0 0 0,-1 0-3 16,-5 4-2-16,1 0 1 16,-6-4 1-16,-5 0-1 15,5 0-1-15,-9 0 1 16,-1 0-1-16,0 0 0 0,0 0 2 0,6 0-1 16,-1 0 2-16,0-4 0 15,0 4 1-15,1 0-2 16,-1 0-2-16,-5 0 1 15,0 0-1-15,1 0 2 16,-1 0 3-16,0 0-2 31,-5 0-2-31,1 0 0 16,-1 0 1-16,-5 0-3 0,0-4 0 16,0-1 1-16,1 1 0 15,4-1 0-15,0 5 2 16,0-4-1-16,6-1-1 15,4 1 1-15,0 4 1 16,-5 0 1-16,6 0 3 0,-6 0-1 16,-5 0 0-16,0-5-1 15,0 5 2-15,1-4-1 16,-6-1 2-16,-5 1-6 16,0-1-1-16,0 1 0 0,-5-1 0 15,1 1 0-15,-1-1 0 16,-5 1 0-16,-5 0 2 15,0 4-1-15,0-5-1 16,-5 1-2-16,0 4 1 16,-5 0 3-16,0 0 1 0,-5 0-1 15,0 0-2-15,5 0-17 32,-5 0-9-32,0 0-105 15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40:41.102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-11 165 120 0,'-10'-9'46'0,"10"9"-35"0,0 0 5 16,0 0 2-16,0 0 10 15,0 0 4-15,0 0-3 16,0 0-1-16,0 0-15 15,0 0 1-15,0 0 2 0,0 0-4 16,0 0-2-16,10 0-5 16,0 0-4-16,5 0 4 15,10 0 4 1,5 0-3-16,16 4 2 16,9 1-3-16,5-1 2 15,11 1-4-15,4-5 0 16,10 0 1-16,11 0 2 15,10 4-3-15,4 5 0 16,1-4 1-16,4-1 0 16,1-4-2-16,5 0 1 15,4 0 4-15,-14 0 6 0,-11 0-5 16,-9 0 0-16,-11-4-2 16,-9-1 1-16,-11-4-2 15,-10 5 2-15,-9-1-2 16,-11 5 0-16,-5-4-3 15,-5 4 1-15,-5-5-2 16,-5 5 2-16,0-4-2 0,-10 4-1 16,5-5 1-1,-5 5 1-15,0-4-1 0,0 4-1 0,-5 0-2 16,0-5-1-16,-5 1-5 31,-10-1 0-31,-5 1-1 16,-15-5 3-16,-16 0-3 0,-14 0 1 15,-16 0 2-15,-9 5 1 16,-6-1-4-16,-14 1 1 0,-11-1 2 16,-15 1 3-16,6 4 0 15,4 0 1-15,5 0 2 16,11-5 2-16,9 1-1 16,11-1-1-16,9 1-2 15,16 4 1-15,9-4 3 16,11 4 3-16,10-5-2 0,10 5 0 15,5 0 3-15,10 0 3 16,4 0-2-16,6 0 1 16,5 0-7-16,10 0-1 15,11 0 0-15,14 5 0 16,15-1 0-16,10 0 2 16,11-4-1-16,9-4 2 15,16 0 0 1,9-1 1-16,6 5-2 15,-1 0-2-15,1-4 3 16,0-1 0-16,9 1 1 16,1-1 0-16,-10 5 0 0,-6 0 0 15,-9 0-2-15,-11 0-2 16,-15 0 3-16,-9 0 2 16,-11-4 0-16,-5 4 0 15,-10-5-1-15,-9 5 2 16,-6-4-1-16,-5 4 2 0,0 0-4 15,-5 0 0-15,0-5-1 16,-5 5 1-16,0 0-4 16,-5 0 0-16,0-4 3 15,0 4 1-15,5-5-4 16,-5 5-1-16,0 0 1 0,0 0 0 16,0 0-15-16,0 0-6 15,-5 0-40-15,-10 5-17 31,-35 4-56-15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40:42.925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 96 160 0,'-20'-13'63'0,"20"13"-49"0,0 0-6 16,0 0-5-16,0 0 3 16,15 0 6-16,5 5 3 0,15-1 3 15,15 0-10-15,21-4-4 0,14-4-1 16,16 0 2-16,14-1 4 16,6 1 2-16,0-1 3 15,-1-4 2-15,1 0 2 16,0 0-4-16,-1 0 0 15,-14 0-6-15,-11 5 0 16,-9-5-1-16,-11 5 1 16,-14-1-2-16,-11 1-1 15,-10-1-3-15,-10 5-2 16,-5 0-63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40:44.372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0 366 264 0,'5'-22'99'0,"10"9"-77"0,30 8-11 0,-10 5-10 15,21 0-4-15,14 0 3 16,11-4 10-16,9-1 5 16,11 1-7-16,9-1 2 0,6 1 1 0,-6-1 0 15,1 1 1-15,0-5-2 16,-11 5-1-16,-9-5-3 16,-16 4-1-16,-15 1-3 15,-14-1-2-15,-11 1 3 16,-15 4 2-16,-10 0-2 15,-20 0 0-15,-20 0-8 0,-16 4-2 16,-14-4-1-16,-15 5 2 16,-6-5 6-16,-4 0 2 15,4 0-3-15,6 0-1 16,5 0-2-16,4 0 3 16,6-5 0-16,5 5 3 15,9-4-1-15,11-1 2 16,5 1-2-16,10 4 2 0,10 0-2 15,10 0 2-15,20 0-2 32,15 0 2-32,15-5-2 15,11 1 2-15,4-1-4 0,5-4 0 16,6 1 3-16,-6 3 3 16,1-4-2-16,-6 5-2 15,-5-1 0-15,-9 1 1 16,-11-1-1-16,-10 1-1 15,-10-1 1-15,-10 1-1 0,-20-1 0 16,-20 1 2-16,-15-1-3 16,-26 1 0-16,-24-1-4 15,-16 1 1-15,1 4 4 16,4 0 2-16,5-4-3 16,11 4-1-16,10-5 3 15,19 5 1 1,11 0 0-16,15 0 1 0,10 0 0 15,15 0 1-15,10 0 2 16,20 0 1-16,10-4-1 16,15-5 1-16,15 0-4 15,16-5-2-15,4 1 4 16,6 0 1-16,-1-1-7 0,1 1-1 16,-6 4 2-16,-5 0 2 15,-9 0-3-15,-11 4-1 16,-10 1 3-16,-9-1 3 15,-11 1-3 1,-10 4-1-16,-15 0 2 0,-10 4 1 0,-20 5-8 16,-21 0-4-16,-19 0 0 15,-26 5 3-15,-9 4 3 16,-1-1 4 0,11 1-2-16,4 5 0 15,11-1 1-15,4-4 0 16,16 0-3-16,10-5 2 15,15 5-1-15,15-5 0 16,20 5 4-16,20 0 1 16,20 0-1-16,20-5-2 0,26-4 1 15,14 0 1-15,11 0-1 16,-1-4 2-16,1-1-2 16,0-4 2-16,-1 0-2 0,-9 5 2 15,-11-1-2-15,-19 1 2 16,-11-1-2-16,-15 1-1 15,-15-1 1-15,-15 1-1 16,-25-1-3 0,-25 5 0-16,-30 0-1 15,-11 0 0-15,-4 4 3 16,5-8 0-16,14-1 1 16,11 1 0-16,15-1-7 15,15 1 0-15,20-5-4 16,20 8 2-16,20-3 0 15,20-5 1-15,31-5-39 0,29-3-19 16,36-33-57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40:45.059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-2 67 200 0,'0'-4'77'0,"15"17"-60"0,31 1-3 0,-6-10-3 0,10-4 1 31,10 0 4-31,21-4-4 16,14-5-2-16,16 4-5 15,0-4 3-15,4 0 4 0,1 0-2 0,-1-4 0 16,1 4-4-16,-10 0 1 15,-16 5-4-15,-14-1-2 16,-16 1 0-16,-10-1 1 16,-20 5 1-16,-20 0 3 15,-25 5-8-15,-30-1-3 0,-25 10-4 16,-26-1-2-16,-25 0 3 16,-9 1 3-16,-1-1 3 0,15 1 1 15,16-1 1-15,9 0 2 16,16-4-1-16,10 0-1 15,14-4-2-15,11-1 1 16,25 1 16 0,15-5-8-16,20 0-3 15,20-5-11-15,26-4-6 16,24-4-64 0,21-18-66-16,9-19 37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9-03-01T12:25:23.538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 contextRef="#ctx0" brushRef="#br0">0 0 0,'0'0'15,"0"0"1,0 0 0,0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11:51.15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1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3D72A3-C6EC-4557-8250-69A7048D95D5}" emma:medium="tactile" emma:mode="ink">
          <msink:context xmlns:msink="http://schemas.microsoft.com/ink/2010/main" type="writingRegion" rotatedBoundingBox="16546,6333 17980,6085 18085,6694 16651,6942"/>
        </emma:interpretation>
      </emma:emma>
    </inkml:annotationXML>
    <inkml:traceGroup>
      <inkml:annotationXML>
        <emma:emma xmlns:emma="http://www.w3.org/2003/04/emma" version="1.0">
          <emma:interpretation id="{E24174AD-46D1-4F3A-8D0C-A70514F673FB}" emma:medium="tactile" emma:mode="ink">
            <msink:context xmlns:msink="http://schemas.microsoft.com/ink/2010/main" type="paragraph" rotatedBoundingBox="16546,6333 17980,6085 18085,6694 16651,69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2D44A7-8D2A-4B5A-A9F7-F98FF107C3F2}" emma:medium="tactile" emma:mode="ink">
              <msink:context xmlns:msink="http://schemas.microsoft.com/ink/2010/main" type="line" rotatedBoundingBox="16546,6333 17980,6085 18085,6694 16651,6942"/>
            </emma:interpretation>
          </emma:emma>
        </inkml:annotationXML>
        <inkml:traceGroup>
          <inkml:annotationXML>
            <emma:emma xmlns:emma="http://www.w3.org/2003/04/emma" version="1.0">
              <emma:interpretation id="{98F0E910-B09B-4FB7-A5FB-7F1068886855}" emma:medium="tactile" emma:mode="ink">
                <msink:context xmlns:msink="http://schemas.microsoft.com/ink/2010/main" type="inkWord" rotatedBoundingBox="16548,6320 17455,6188 17544,6800 16637,6931"/>
              </emma:interpretation>
              <emma:one-of disjunction-type="recognition" id="oneOf0">
                <emma:interpretation id="interp0" emma:lang="tr-TR" emma:confidence="0">
                  <emma:literal>vattı</emma:literal>
                </emma:interpretation>
                <emma:interpretation id="interp1" emma:lang="tr-TR" emma:confidence="0">
                  <emma:literal>vefat,</emma:literal>
                </emma:interpretation>
                <emma:interpretation id="interp2" emma:lang="tr-TR" emma:confidence="0">
                  <emma:literal>art</emma:literal>
                </emma:interpretation>
                <emma:interpretation id="interp3" emma:lang="tr-TR" emma:confidence="0">
                  <emma:literal>vefat.</emma:literal>
                </emma:interpretation>
                <emma:interpretation id="interp4" emma:lang="tr-TR" emma:confidence="0">
                  <emma:literal>ait</emma:literal>
                </emma:interpretation>
              </emma:one-of>
            </emma:emma>
          </inkml:annotationXML>
          <inkml:trace contextRef="#ctx0" brushRef="#br0">-1761 3265 132 0,'0'11'52'0,"4"-7"-41"0,-4-1-2 0,0 5-3 16,0-8-12-16,0 0-3 15,0 0-46-15,0 0-21 16</inkml:trace>
          <inkml:trace contextRef="#ctx0" brushRef="#br1" timeOffset="4916.8376">-1683 3232 216 0,'-20'-11'82'0,"20"15"-64"0,4-4 4 15,-4 0-3-15,8-4 3 16,0 1 6-16,5-1-9 16,3 0-3-16,5 1-9 15,3-1-5-15,1-3-1 0,0-1-4 16,-1 1 2-16,1 0-17 16,0 3-5-16,-1 0-95 15</inkml:trace>
          <inkml:trace contextRef="#ctx0" brushRef="#br1" timeOffset="4743.2332">-1498 3177 228 0,'-4'22'88'0,"4"-7"-69"0,-4 3 15 0,0-7 1 15,0 4-14-15,0-1-2 16,0 1-11-16,4 0-5 31,-4-1-2-31,4 1-4 0,0-4 2 16,0 0-1-16,0 0 0 0,4-4-14 15,0 1-6-15,-4-8-18 16,0 0-5-16,4 0-29 16,0-4-39-1,0 0 34-15</inkml:trace>
          <inkml:trace contextRef="#ctx0" brushRef="#br1" timeOffset="4356.8348">-2024 3280 208 0,'0'7'77'0,"4"4"-60"0,8 7 8 0,-8-3 2 16,1 7-10-16,3 4 1 15,-4 6 0-15,0 1 1 16,0 0-10-16,4-7-1 0,1-4-1 16,-5-8-3-16,4 1-3 0,0-11 0 15,4-12 1-15,1-10 1 16,-1 0 1-16,0-8-2 0,1-3-2 16,3-4 1-16,1-4 1 15,3-3-3-15,-3 4 0 16,-1 6 1-16,-3 5 0 15,-5 7-16-15,0 3-6 16,0 8-58-16,0 3-22 16,1 4 6-1</inkml:trace>
          <inkml:trace contextRef="#ctx0" brushRef="#br1" timeOffset="6882.9894">-1600 3035 256 0,'-29'55'96'0,"12"-15"-75"0,-7 26 25 0,11-37 6 0,1 18-21 15,0 12-7-15,7 3-14 16,10-3-5-16,11-8-3 16,9-4-4-16,8-10-1 0,8-8-34 15,0-11-15-15,8-7-86 16</inkml:trace>
          <inkml:trace contextRef="#ctx0" brushRef="#br1" timeOffset="5374.0912">-1329 3272 192 0,'-4'-3'71'0,"8"-1"-55"0,0 1 4 0,-4-1 0 0,4-3-8 15,4-1 1-15,1-3-4 16,-1 0 0-16,0-3-5 15,0-1 4-15,1 4 2 0,-5-4-3 0,0 5-2 16,0 2 11-16,0 1 4 16,-4 3-2-16,0 4 2 15,0 0-7-15,0 11 0 16,0 4-6-16,0-1 1 0,0 1-7 16,0 0-1-16,0-1 2 15,0 1 1-15,0-4-6 16,0 0 0-16,0 0-17 15,0-4-4 1,0 0-28-16,0 1-9 16,0-5-10-1,0 1-45-15,0 0 21 16</inkml:trace>
          <inkml:trace contextRef="#ctx0" brushRef="#br1" timeOffset="5525.3412">-1296 3309 196 0,'-4'0'74'0,"8"0"-58"0,-4 0 12 0,0 0 2 0,0 0-7 15,4-4 1-15,-4 4-9 16,8-3-4-16,0 3-6 16,5 0-4-16,-1-4 2 0,0 0-4 15,5 4 0-15,-1-3-39 16,1-1-18-16,3 4-47 16</inkml:trace>
          <inkml:trace contextRef="#ctx0" brushRef="#br1" timeOffset="5755.2919">-1095 3309 228 0,'-12'11'85'0,"12"-4"-66"0,-4 8 8 0,0-8 0 15,0 1-16-15,0 3-4 16,0 3-4-16,-1 1-3 16,1-1 1-16,0-3-15 0,0-3-5 0,4-8-39 15,4 0-15-15,4-8-13 16</inkml:trace>
        </inkml:traceGroup>
        <inkml:traceGroup>
          <inkml:annotationXML>
            <emma:emma xmlns:emma="http://www.w3.org/2003/04/emma" version="1.0">
              <emma:interpretation id="{CDBC5A12-1836-4F00-86FF-1792DD3D4B17}" emma:medium="tactile" emma:mode="ink">
                <msink:context xmlns:msink="http://schemas.microsoft.com/ink/2010/main" type="inkWord" rotatedBoundingBox="17550,6210 17966,6106 18091,6609 17675,6713"/>
              </emma:interpretation>
              <emma:one-of disjunction-type="recognition" id="oneOf1">
                <emma:interpretation id="interp5" emma:lang="tr-TR" emma:confidence="0">
                  <emma:literal>A)</emma:literal>
                </emma:interpretation>
                <emma:interpretation id="interp6" emma:lang="tr-TR" emma:confidence="0">
                  <emma:literal>H)</emma:literal>
                </emma:interpretation>
                <emma:interpretation id="interp7" emma:lang="tr-TR" emma:confidence="0">
                  <emma:literal>ot)</emma:literal>
                </emma:interpretation>
                <emma:interpretation id="interp8" emma:lang="tr-TR" emma:confidence="0">
                  <emma:literal>fi)</emma:literal>
                </emma:interpretation>
                <emma:interpretation id="interp9" emma:lang="tr-TR" emma:confidence="0">
                  <emma:literal>of)</emma:literal>
                </emma:interpretation>
              </emma:one-of>
            </emma:emma>
          </inkml:annotationXML>
          <inkml:trace contextRef="#ctx0" brushRef="#br1" timeOffset="6191.6743">-909 3108 228 0,'-17'22'88'0,"13"-7"-69"0,-8 6 6 0,7-10-2 16,1 4-4-16,0 0 1 15,-4-1-5-15,0 1-1 16,4-4-8-16,0 0-6 0,4-4-1 15,0 0-1-15,0-7 0 16,4-3 4-16,4-4 3 16,4-8-4-16,1-3-3 15,-1-1-2-15,0-6 3 0,1 3 2 16,-1-4 2-16,0 4-4 16,-3 0 1-16,-1 8 2 15,0 3 1-15,0 3 5 16,0 8 5-16,-3 8 2 15,3 3 0-15,-4 7-5 16,0 4-2 0,0 4-4-16,0-5-1 15,0 1-1-15,0-3 1 16,1 3-4-16,-1-8 0 16,0-3-15-16,0 0-6 15,-4-4-25-15,0 1-9 16,0-8-26-16,-4 0-53 15,0 0 31-15</inkml:trace>
          <inkml:trace contextRef="#ctx0" brushRef="#br1" timeOffset="6472.8634">-955 3207 252 0,'-8'-4'93'0,"12"11"-72"0,0-7 7 0,4 0 0 16,5 0-6-16,7-3-1 15,1-5-11-15,4-3-4 16,-5 0-4-16,5 4-2 0,-5 0 1 15,-3 0-50-15,-5 7-21 16,-4 3-49 0</inkml:trace>
          <inkml:trace contextRef="#ctx0" brushRef="#br1" timeOffset="7389.6354">-654 2892 240 0,'16'33'90'0,"-4"0"-70"0,5 15 24 0,-9-30 4 16,0 11-12-16,0 0-1 15,1 8-14-15,-5-4-5 32,-4 3-9-32,-4 1-5 0,-5-4-1 15,-3 3-1-15,0-3 2 16,-5 0-65-16,1 4-29 0,4-8-45 16</inkml:trace>
        </inkml:traceGroup>
      </inkml:traceGroup>
    </inkml:traceGroup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40:45.701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13 269 244 0,'-15'-9'90'0,"15"5"-70"0,10-1-29 16,5 10-20-16,16-5 9 15,14-5 11-15,15 1 17 16,16-1 10-16,4-4-9 16,5 0 2-16,6 1 0 0,-6-6-2 15,6 1 2-15,-6-1-2 0,-4 1 2 16,-6-1-4-16,-14 6 1 15,-11-1 1-15,-10 0 2 16,-10 0-1-16,-5 0-1 16,-10 4-1-16,-10-4 0 15,-20 5-11-15,-15-1-5 16,-20 1-1-16,-10 0 3 0,-6-1 1 16,-4 1 3-16,10-1 1 31,9 5 1-31,11 0-3 15,10 0 0-15,15 5 4 0,20-1 1 16,20 1 4-16,25-5 3 16,26 0 0-16,19-5 0 15,11-4-3-15,9 0 1 16,6-4-4-16,5-1 0 16,-6 1-1-16,-4 4 1 15,-15 5-20-15,-16 4-8 16,-30 0-100-16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41:24.261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55 403 196 0,'-10'-13'74'0,"10"13"-58"0,0-9 9 16,0 9 2-16,0 0-10 15,5-4 1-15,0 4-7 16,5 0 1-16,6 0-7 15,9 4 1-15,10 0 1 16,25-4-1-16,21 0 1 0,24 0-2 0,16 0 0 16,15-4 3-16,24 0 3 15,-39 4-2-15,80-5 2 16,10 1-2-16,11-1 0 16,4-4-8-16,0 5-2 15,10-1 0-15,1 1 2 16,-1-1 2-16,0 1 1 15,0-1 0-15,-14 1 2 32,-6-1 1-32,-10 1 3 0,-10 0-3 15,-15 4 1-15,-10 0-3 16,-15 0 0-16,-6 0-6 16,-14 4 1-16,-10 0 0 15,-11 1 2-15,-14 4 1 16,-16-5 1-16,-9 1-2 15,-11-1-2-15,-10-4 1 16,-9 0 1-16,-11 0 1 16,-10 0 3-16,-10 0-3 15,-15-4 0-15,-15-5-12 16,-25 0-7-16,-26 0-7 0,-54-4-3 16,-31-5 3-16,-20 4 3 15,-15 10 7-15,-15-1 4 16,0 1 0-16,0 8 3 0,10 1 4 15,5 4 3-15,10 0 0 16,10 9-1-16,15-5 1 16,5 5-1-16,11-5 2 15,9 1 1-15,20-1 3 0,16 0 3 16,20 1-2-16,14-5-2 16,16 0-2-16,5 0 0 15,10 0-2-15,10 0 2 16,5 0-2-16,10-1 2 15,15 1 2-15,20 0 2 32,20 0 1-32,31-4 0 0,19-1-2 15,16 1-1-15,20-10-3 16,14 1 1-16,11-1 0 16,10-4 1-16,0 0 0 15,15 0 2-15,0 5-5 16,-5-5-1-16,5 5 2 15,-10-5 3-15,-5 4-2 16,-10 1-2-16,-15 4 2 0,-10-5 2 16,-11 1 0-16,-9-1 0 15,-10 1 1-15,-6 4 3 16,-14 0-4-16,-11 0-1 0,-9 0-2 16,-11 0 1-16,-5 0-2 15,-10 4-1-15,-9-4 1 16,-6 0-1-16,-5 0 2 0,-5 0 1 15,-5 0-1-15,-5 0-2 16,-5 0 1-16,-5 0-1 16,10 0 2-16,-10 0 1 15,0 0-1-15,0 0 1 16,0 0-2-16,0 0-1 16,0 0 1-16,0-4-1 31,0-1 0-31,0 1 2 15,0-1-1-15,0-4 2 16,0 1-4-16,0-6 0 16,5-4 3-16,0-4 1 0,0-5-1 15,0-9 1-15,0 1 0 16,0-1 3-16,0 0-3 0,0 0 0 16,0 5-3-16,0 4-1 0,0 9 1 15,-5 1 0-15,0 8-3 16,0 0 0-16,0 9-3 15,0 0-1-15,-5 13-1 16,5 14 0-16,-5 4 7 31,5 5 2-31,-5 4 1 16,5 0-2-16,0 1 1 0,0-10-1 16,0 0 2-16,0-13 1 15,0 0-1-15,0-9 1 0,0-9 2 16,0 0 4-16,0-5-2 15,-5-4 1-15,0-8-5 16,5-15 0-16,0 5-1 16,0 1-2-16,0-1-2 0,0 4 1 15,0 6-4-15,5 3 1 32,-5 1 0-32,0 4 2 15,5 0 3-15,-5 4 4 16,0 1-7-16,0-1 0 15,0 1 0-15,-5 0 3 16,-5 4-5-16,-5 0 1 16,-10 0 1-16,-15 0 1 0,-5 0-2 15,-16 0 2-15,-19 0 1 16,-21 0 2-16,-14 0-3 16,-16-5 0-16,-20 1 1 15,-10-1 0-15,-10 5 0 16,-5 0 0-16,6 5 0 15,-6 4 0-15,5 4 0 0,15 0 0 16,10 10 0-16,30-10 0 16,21 5-3-16,20-5 2 15,24-4 3-15,16 0 1 16,10-4-6-16,20-1 0 16,15 1 1-16,20-1 3 15,20 1-2-15,26-5-2 0,19 0 2 31,21-5 2-31,10 1 0 0,9-1 2 16,11 1-2-16,10-1-1 16,5 1-2-16,-5-1 1 15,-1 1-1-15,1-1 0 16,-5 1 2-16,-5 4 2 16,-15 0-1-16,-16 0 2 15,-19 0-2-15,-21 4-1 16,-14-4 1-16,-21 5 1 15,-10-1-1-15,-15-4 2 16,-15 0 0-16,-20 5 3 16,-20-1-3-16,-31 1 0 15,-34-1-3-15,-31 1-3 0,-10 4 2 16,-15-5 0-16,-5 1 1 16,6 3 2-16,19 6-3 15,15-5-2-15,26 4 4 16,14-4 1-16,26 5-3 15,15-5-1-15,29-1 1 16,21 1-2 0,21 0-1-16,24 0 3 0,30-4 2 15,21-1 0-15,14 1-1 16,6-1 1-16,5-4 1 16,5 5-3-16,-1-5-2 15,-4 9 2-15,-16-1 2 16,-14 1-2-16,-16 0-2 15,-19 0 4-15,-16 0 3 0,-15 0-1 16,-15-4-2-16,-15-5 2 16,-25 0 0-16,-30-5-4 15,-41 1 1-15,-24-1 0 16,-21-4 2-16,-5 5-3 16,10-5-2-16,6 4 4 15,14 1 1-15,26 8 0 0,14-4-2 16,21 0 1-16,15-4-1 31,9-1 2-31,21 5 1 0,20 0-4 0,26-4 1 31,24 0 0-31,20-5 0 0,26 0 0 16,5 0 2-16,9 0-3 16,11 0-2-16,-36 4 4 15,46-4 1-15,-15 5 0 16,-15 0-2-16,-16 4 1 15,-10 0-1-15,-19 0 0 16,-16 0 0-16,-15 0 0 0,-15-5 2 16,-15 1-1-16,-15-1 2 15,-25-8-4-15,-20-1 0 16,-26-4 1-16,-24 1 0 16,29 3-3-16,-59-8 2 15,4-1 1-15,0 1 2 16,6 4-1-1,-11 0-1-15,0 0-2 16,5 5 1-16,36 4 1 0,-51 0 0 16,-15 0-3-16,-5 5 2 15,-10 8-1-15,11-4 0 16,-6 5 2-16,-5 4 0 16,5 0 0-16,5 0 2 15,5-1-1-15,-10 1 2 0,-5 5-4 16,15-5-2-16,5 0 4 0,6-5 1 15,-6-4 0-15,5 0-2 16,10-4 1-16,16-1 1 16,4 1-3-16,0-5-2 15,6 0 4-15,-1 0 1 16,0-4 0-16,6 4-2 16,14 0 1-16,1 0-1 15,4 0 0-15,1 0 0 0,4 0 0 16,-4 0 0-16,-1 0-3 15,6 0 0-15,9 5 2 32,1-1 2-32,15 5 0 15,4 0-1-15,16 0 1 16,0 0-1-16,0 0 0 16,10 0 0-16,5 0 0 15,4 0 0-15,6 0 0 16,0 0 0-16,0 0-3 15,10 0 2-15,0 0-4 0,5 0 1 16,5 5 2-16,10 4 1 16,10 4-4-16,21 0 1 0,19 1-3 15,35-5 2-15,21 0 3 16,25 0 1-16,5-5 1 16,25-4 2-16,10 0-3 15,5-4 0-15,10-1 3 0,15 1 1 16,5-1-1-16,-10-4-2 15,16 0-2-15,-6 5-1 16,-10-1 2-16,0 1 2 16,0 4 0-16,-15 4-1 31,-20-4 1-31,-10 0-1 0,-10 5 0 16,-15-1 2-16,-21 5 1 15,-24 0 3-15,-21 0-5 16,-20-4-1-16,-14-1 0 0,-16 1 0 15,-25-5 2-15,-15 0 1 16,-36 0-4-16,-19 0-1 16,-30 0-2-16,-21-5 3 15,-30 1-2-15,-20-1 1 16,-15 5 0-16,-15-4 0 16,-20 4 0-16,-5 9 0 15,4 0 0-15,-4-1-2 16,10 6 0-16,10-1 3 0,10 1 2 15,10-1 2-15,15 1-4 16,25-1 1-16,26 0 2 16,19-4 1-16,16 0-4 15,14-4-1-15,11 4 1 16,10-5 0-16,9 1 1 16,6-1 0-16,5 5 0 15,0 0 2-15,0 0-6 16,0 4 1-16,-1 5 1 15,1-9 1-15,-5 4 1 16,-5 1 2-16,-10-1-1 16,-6-4-1-16,-4 5 1 15,10-5 1-15,-1-5 1 0,16-4 1 16,0 0-5-16,10 0 1 16,5 0 2-16,10-4 1 15,0-1-1 1,5 1 1-16,0-1 0 15,0 1 3-15,0-1-5 16,5 5-1-16,0 0-2 16,10 0-2-16,5 5 0 15,5-1 0-15,10 1 0 0,25-1 3 16,26 1 0-16,29-5 1 16,16-5-3-16,20 1 0 15,25 4 2-15,15-5 2 16,10 1 0-16,15-1-1 15,10 1-2-15,5-1 1 16,-5 5 1-16,11 0 2 0,-6 0-1 16,-5 5 2-16,0-1-4 15,6 5 0-15,-16-4 1 16,-10-1 0-16,-5 1 2 16,-5-5 1-16,-10 4-1 15,-10-4 1-15,-15 0 0 0,-11-4 1 16,-4-1-2-16,-15-4 1 15,-16 5-2-15,-14-5-1 16,-16 0 3-16,-19 4 0 16,-16 1 1-16,-10-1 0 15,-10 5-2-15,-15-4 1 16,-15-1-7-16,-20 5 1 16,-20 0-6-16,-31 0 1 15,-29 5-5-15,-26-5 1 16,-15 4 6-16,-14 1 3 15,-11 4 0-15,15-5 2 0,5 5-1 16,20 0 0-16,16 0 0 31,14 0 0-31,21-5 6 16,19 1 2-16,16-1-5 16,15 1-2-16,10-5 0 15,10 4 0-15,20 1 1 16,20-1 2-16,15 5-3 15,26 0 0-15,19 0 1 16,31 0 2-16,20-4-3 0,14-1 0 16,16-4 1-16,10-4 0 15,5 4 2-15,0-5 3 16,-5-4-2-16,0 0-2 0,-5 0 2 16,-15 0 0-16,-20 0 1 15,-26 0 2-15,-19 5-1 16,-21-1 0-16,-19 5-1 15,-16-4 0-15,-10 0 0 16,-15-1 0-16,-15 5-2 16,0-4-2-16,-10-1 1 0,-5 1 1 15,-5-1-3-15,-10 1-2 16,-6 4 2-16,1-5 0 16,-10 1-2-16,-15-1 2 15,-11 1-4-15,-14-1 1 16,4 1 0-1,6-1 2-15,5 1-1 16,14 4 1-16,11 0 2 16,10 0 2-16,10 0-3 15,15 0-2-15,10 0-1 16,20 9 3-16,25 0-2 16,20 0-1-16,31 0 3 15,4-5 2-15,11 1 0 16,-5-5 2-16,-1 0-2 0,1 0 2 0,-11 0-2 15,-14 0 2-15,-16 0 0 16,-15 0 3-16,-14 0-1 16,-11 0 0-16,-15-5 1 15,-25-4 1-15,-21-4-6 16,-19-1 0-16,-10-3-3 16,-11-6-2-16,6 5 3 15,5 0 2-15,9 1 0 0,16 3-1 16,10 1 1-16,10-1-1 15,10 5 0-15,5-4 2 32,5 4-1-32,5-4 2 15,10 4-4-15,0-5 0 16,5 5-1-16,0-4 0 0,0 4 2 16,0 0 0-16,-4 0 0 15,-6 0 2-15,-5 5-1 16,0-1-1-16,-5 1 1 15,0-1 1-15,-5 1-3 0,-5-1 0 16,0 1 1-16,-6 0 2 16,6-1-3-16,-5 1-2 15,5-1 2-15,0 5 0 16,5 0-4-16,0 0 1 16,5 0 0-16,0 0-1 15,10 9 1-15,5 0 0 16,5 4 3-16,0 1 0 0,6-5 1 15,-1 0 2-15,0 0-1 16,0 0 2-16,-5-5-2 16,-5 0-1-16,-5 1 3 15,0-5 0-15,-10 0-1 16,0 0-2-16,-5 0 1 16,-10 0 1-16,-15 0-3 15,-10 0 0-15,-20 0-1 16,-26 0 0-16,-25 0 0 15,-19 0-2-15,-11 0 3 16,-25 0 2-16,-15 0-2 16,0 0-2-16,10 0 2 15,15 0 2-15,21 0 0 0,19 0 2 16,21-5-2-16,19 1 2 16,26 0-4-16,10 4 0 15,25-5-1-15,25 5 0 16,25 0 0-16,15 0 0 15,25 0 2-15,16-4 0 16,25-1-3 0,14 5 0-16,11 5 2 15,0-1 2-15,-5 1 0 16,-1-1 2-16,-4 0-2 16,-10 1-1-16,-11-1 1 15,-24 1 1-15,-21-5-1 16,-20 0-1-16,-10 0 5 0,-14 0 1 15,-11-5-2-15,-25 1-3 16,-46-5-38-16,-59 13-17 16,-82-4-110-1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44:39.524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161 134 184 0,'-15'0'68'16,"15"0"-52"-16,0 5 1 0,0-5 0 0,0 0-5 16,0 0 1-16,10 0 6 15,5 0 5-15,5 4-13 16,5-4 1-16,10 0 1 0,5 0-3 16,6 0 2-16,14 0-1 15,10 5 1-15,11-1-4 16,14-4 0-16,11 0 1 15,9 9 5 1,11-4-2-16,15 4 3 16,15-5-8-16,0 0-2 0,-6 1-1 15,1-1 0-15,0 1 0 16,0-1 2-16,-10 1 1 16,-16-1 3-16,-9 5-5 15,-6 0-1-15,-9-4-9 16,-16 4-4-16,-4-5 16 15,-11 5 6-15,-9 0-3 0,-6 0-1 32,-10-5-5-32,-10-4-1 15,-5 0-1-15,-4 0 1 0,-6 5 0 16,-10-5 3-16,-5 0-8 16,-5-5 0-16,-15 1-9 0,-10-5-1 15,-21 0-4-15,-14-4-3 16,-25-5 4-16,-26 4 1 15,-30 1 0-15,-20-1-1 16,-20 6 3-16,-10 3 3 16,-10 5 5-16,5 0 2 0,0 5-1 15,5 3 2-15,5 1 1 16,10 5 0-16,15-5 0 16,15 4 0-16,16 1 4 15,19-5 2-15,26-5 9 16,14 0 2-16,21 1-2 15,10-1-1-15,15-4-6 16,10 0-3-16,10 0 0 16,10 0 1-16,15 0-3 15,20 0 0-15,10-4 1 16,16-1 2-16,19-3-1 0,21-1 0 16,19 0-1-16,11 0 2 31,10 0-3-31,15 0 0 15,5-5 1-15,-6 1 0 16,1 0 2-16,0-1 1 16,-5 5-3-16,-10-4-1 0,-10-1-1 15,-16 6 1-15,-9 3-2 0,-11-4 2 16,-19 5-2-16,-16 4 2 16,-10 0 0-16,-9 0 3 0,-11 0 1 31,-10 0 1-31,-5-5-2 15,-10 1 1-15,-15-1-9 16,-10-4-3-16,-15 0-6 16,-20-4-1-16,-21 4-1 15,-29-4 3-15,-26 4-1 16,-10 0 2-16,-10 4-2 16,-14 5 2-16,-6 0 3 0,5 0 3 15,5 5 0-15,10-1 1 16,10 1 2-16,6-1 0 15,14 1 2-15,11-5 1 16,14 0-1-16,16-5-2 16,14 1 3-16,11-1 0 0,5 1 3 15,10-1 1-15,10 5-3 16,4 0-1-16,6 0-1 16,5 0 1-16,0 0-4 0,10 0 0 15,10 5 1-15,15 4 0 16,21 0 0-16,19 0 0 31,20-1 0-31,16-3 2 16,15 4 3-16,14-5 2 15,21-4-3-15,0 0-1 16,0 0 1-16,0 0 2 0,-1 0-3 16,1 0-2-16,-10 0 0 15,-10 0 1-15,-16 0 1 16,-14 0 1-16,-11 0-2 15,-19 0 1-15,-11 0 0 16,-15 0 1-16,-4 0 0 16,-11 0 0-16,-10 0 2 15,-5 0 3-15,-10 0-6 0,-5-4-2 0,-5-1-6 16,-5 1-1-16,-10-1-2 16,-15 1 2-16,-11 0-3 15,-19 4-1-15,-21 0-2 16,-24 4 0-16,-16 0-4 15,-20 10-1-15,-20-1 1 16,-9 5 2-16,-6 9 6 16,-5-5 4-16,0 5 3 15,-5 4 3-15,15 1-3 0,10-1-2 16,10-4 2-16,15 0 2 31,25-5 2-31,21-4 1 16,20-5 0-16,14 1 2 0,16-5 3 15,15 0 2-15,15-5-5 16,15 0-4-16,15-4-1 16,10 5-1-16,15-1 0 0,15-4 2 15,16 0 1-15,19-4 1 16,31-1-2-16,20 5 1 16,15-4-2-16,15-5-1 15,15 5 3-15,10-1 2 16,-15 1 0-16,-11-5 0 0,-4 4-6 31,-5 1-1-31,-15 4-21 16,0 0-10-16,0-9-113 15,4-18-69 1,-14-36 91-16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44:41.210"/>
    </inkml:context>
    <inkml:brush xml:id="br0">
      <inkml:brushProperty name="width" value="0.05292" units="cm"/>
      <inkml:brushProperty name="height" value="0.10583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-4 90 240 0,'-10'-9'90'0,"5"5"-70"0,5 4-1 16,0 0-3-16,0 0 3 15,0 0 8-15,0 0-3 16,0 0-2-16,0 0-12 15,10 0-2-15,5 0-1 0,15 0 1 16,15-5 0-16,16 5 0 16,14 5 2-16,21-1-3 15,19-4 1 1,21 0-1-16,10 0 1 16,15 0-4-16,10 0-1 15,10-4-1-15,-11-1-2 0,1 1 1 16,0-5-1-16,-5 5 2 15,-15-1 3-15,-15 1 0 16,-16 4 2-16,-14 0-2 16,-11 0 2-16,-9 4-4 15,-26-4-2-15,-9 0 4 16,-16 0 4-16,-10 0 1 16,-15 0 2-16,-20-4-13 15,-20-5-4-15,-31 0-9 16,-39-5-4-16,-46 5 1 15,-25 5 2-15,-30 4 4 16,-20 9 2-16,-10 4 6 0,4 5 3 16,11 4 1-16,30 1-1 15,30-5 1-15,26 4-1 16,19-9 2-16,26-4 1 16,19 0 10-16,21 0 6 15,10 0-6-15,15-4-2 16,15-1-9-16,15 1-1 15,20 4 1-15,30-1 3 16,26-3 0-16,19-1 0 16,21 1-3-16,20-1 1 15,20-4 0-15,15 0 3 16,-10 0-3-16,4 5-2 0,1-5 0 16,-15 4 1-16,-15-4-1 15,-15 0-1-15,-16 5 1 16,-14 4 1-16,-21-5 1 15,-9 5 1-15,-21-4-2 16,-15-1 1-16,-20-8-2 16,-20 8 2-16,-35 1-11 15,-50-10-4-15,-46 5-1 16,-35 5 0-16,-30 3 5 16,-10 6 5-16,10-5 2 15,15 0 3-15,20 0-3 16,15 0 0-16,25 0 1 15,21-5 2-15,19 0 1 16,21-4 1-16,15 0 6 0,14 0 4 16,11 0-10-16,15-4-1 15,25 0-5-15,25-1 0 16,21 5 2-16,24-4 0 16,21-1 0-16,25 1 0 15,14 4-3-15,16-5 0 16,-10 1 2-16,5-1 2 0,0 1 0 15,-11 4 2-15,-9 0-2 16,-15 4 2-16,-16-4-4 16,-9 5 0-16,-16-5 3 15,-14 4 1-15,-21-4 1 16,-10 0 2-16,-10 0-1 0,-15 5 0 16,-15-5-8-16,-25-5 0 15,-30-8-6-15,-41 4 1 16,-29-5-3-16,-31-3 2 15,-30 3 3-15,-20-4 3 16,-6 5 2-16,1-1 1 16,10 6 0-16,25-1 2 15,15 0-1-15,20 4-1 16,21 1 1-16,19-1-1 16,16 1 2-16,19 4 1 15,16 0-1-15,10 0 1 0,10 0-4 16,9 0-2-16,6 0-1 15,5 0 0-15,0 0 3 16,5 0 0-16,5 0 1 16,5 0 0-16,15 4-3 15,15 1 0-15,21-5 2 16,19 0 0-16,36 0-13 16,29-9-5-16,41-18-98 15,10-27-43-15,-25-17 31 16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44:45.638"/>
    </inkml:context>
    <inkml:brush xml:id="br0">
      <inkml:brushProperty name="width" value="0.09333" units="cm"/>
      <inkml:brushProperty name="height" value="0.09333" units="cm"/>
      <inkml:brushProperty name="color" value="#FFA6CC"/>
      <inkml:brushProperty name="fitToCurve" value="1"/>
    </inkml:brush>
  </inkml:definitions>
  <inkml:traceGroup>
    <inkml:annotationXML>
      <emma:emma xmlns:emma="http://www.w3.org/2003/04/emma" version="1.0">
        <emma:interpretation id="{ED6B3AA0-14CA-4C19-BBDC-E9A6082F59EF}" emma:medium="tactile" emma:mode="ink">
          <msink:context xmlns:msink="http://schemas.microsoft.com/ink/2010/main" type="inkDrawing" rotatedBoundingBox="13781,12543 16606,12930 16510,13634 13684,13248" semanticType="callout" shapeName="Other"/>
        </emma:interpretation>
      </emma:emma>
    </inkml:annotationXML>
    <inkml:trace contextRef="#ctx0" brushRef="#br0">-3 255 172 0,'0'-4'66'0,"0"-1"-52"0,5 1-5 0,5-1-8 16,0 1-5 0,5-5 0-16,6 0 14 0,4 0 7 15,0-4-8-15,5-1 4 0,10 1 3 16,5-5 1-16,1 5 1 16,9-5-5-16,5 4-3 15,11-3-1-15,4-1 1 16,11 0-5-16,-1 4-1 15,6 1 0-15,4 4 2 16,-4 0-3-16,4 5 0 16,1 4-1-16,4 0-2 15,1 0 1-15,-1 4-1 16,-4 1 0-16,-11 4 0 16,-9-1 2-16,-1 6 1 0,-10 8 1 15,1 1 0-15,-6 3 0 16,0 1 0-16,-4 9 0 15,4-5 0-15,-10 0 0 16,0 1 0-16,-4-1 0 16,-1 0 0-16,-5 5 0 15,0 0 2-15,1 0-3 16,-6-1 0-16,0 1-1 16,-10-5-2-16,0 1 1 15,-5-6 1-15,0-3-1 16,-4-5-1-16,-6 0 1 15,0-5 1-15,-5-4-14 0,-5-9-5 16,5-5-62-16,10-17-25 16,-5-9-2-1</inkml:trace>
    <inkml:trace contextRef="#ctx0" brushRef="#br0" timeOffset="708.9236">2747 282 196 0,'-15'5'74'0,"10"-10"-58"0,5 5 16 0,0 0 4 16,0 0-7-16,0 0-2 15,0 0-11-15,0 9-3 16,0 0-1 0,10 9-6-16,0 4-6 0,0 5-1 15,5 0 3-15,0 4 1 16,0 5-4-16,-5 0 1 16,0-1 2-16,-5 1 1 15,-5-5 1-15,-5 1 0 16,-5-1-5-16,-5-4 1 15,-10 0 0-15,-5-5 0 0,-10 0-3 16,-5-4 2-16,-1-4 3 16,6-1 1-16,0-4-1 15,5 0-2-15,10-5 3 16,-1 1 0-16,6-1 5 16,5-4 3-16,5 0-6 15,5 0-3-15,0-4-1 16,5-1 1-16,10-4-1 15,0-8 2-15,5-1 2 16,5-9 2-16,1-4-3 16,9-5-1-16,5-4 1 0,0-1 2 15,0 6-3-15,0-1-2 16,-4 5 2-16,-6 4 0 16,-5 4-1-16,-5 6 1 15,0-1-22-15,-5 4-7 16</inkml:trace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45:49.014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94A3940-5D22-4CC3-9DF5-954EC99EC7EE}" emma:medium="tactile" emma:mode="ink">
          <msink:context xmlns:msink="http://schemas.microsoft.com/ink/2010/main" type="writingRegion" rotatedBoundingBox="3383,10449 949,11905 489,11135 2923,9680"/>
        </emma:interpretation>
      </emma:emma>
    </inkml:annotationXML>
    <inkml:traceGroup>
      <inkml:annotationXML>
        <emma:emma xmlns:emma="http://www.w3.org/2003/04/emma" version="1.0">
          <emma:interpretation id="{C74191DF-C043-433E-9785-F3FAB8924B52}" emma:medium="tactile" emma:mode="ink">
            <msink:context xmlns:msink="http://schemas.microsoft.com/ink/2010/main" type="paragraph" rotatedBoundingBox="3383,10449 949,11905 489,11135 2923,96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457B12-AEC6-4177-9AE2-7A17493AD26E}" emma:medium="tactile" emma:mode="ink">
              <msink:context xmlns:msink="http://schemas.microsoft.com/ink/2010/main" type="line" rotatedBoundingBox="3383,10449 949,11905 489,11135 2923,9680"/>
            </emma:interpretation>
          </emma:emma>
        </inkml:annotationXML>
        <inkml:traceGroup>
          <inkml:annotationXML>
            <emma:emma xmlns:emma="http://www.w3.org/2003/04/emma" version="1.0">
              <emma:interpretation id="{DBF7146D-D9D3-46AE-9B78-36A4098C8F5B}" emma:medium="tactile" emma:mode="ink">
                <msink:context xmlns:msink="http://schemas.microsoft.com/ink/2010/main" type="inkWord" rotatedBoundingBox="2950,10708 949,11905 489,11135 2490,9939">
                  <msink:destinationLink direction="with" ref="{8D7BD514-602E-4B82-9E5C-665B90668377}"/>
                </msink:context>
              </emma:interpretation>
              <emma:one-of disjunction-type="recognition" id="oneOf0">
                <emma:interpretation id="interp0" emma:lang="tr-TR" emma:confidence="0">
                  <emma:literal>{tor/</emma:literal>
                </emma:interpretation>
                <emma:interpretation id="interp1" emma:lang="tr-TR" emma:confidence="0">
                  <emma:literal>{tor.</emma:literal>
                </emma:interpretation>
                <emma:interpretation id="interp2" emma:lang="tr-TR" emma:confidence="0">
                  <emma:literal>{toru</emma:literal>
                </emma:interpretation>
                <emma:interpretation id="interp3" emma:lang="tr-TR" emma:confidence="0">
                  <emma:literal>{toru/</emma:literal>
                </emma:interpretation>
                <emma:interpretation id="interp4" emma:lang="tr-TR" emma:confidence="0">
                  <emma:literal>{toru.</emma:literal>
                </emma:interpretation>
              </emma:one-of>
            </emma:emma>
          </inkml:annotationXML>
          <inkml:trace contextRef="#ctx0" brushRef="#br0">1731-460 272 0,'-10'17'101'0,"10"-17"-78"0,10-4-2 0,5 4-5 16,10-9-14-16,20-9-1 15,10-9-10-15,6-8-4 16,-1-1-57-16,0 0-26 16,-4 5 2-16,-26-9 4 15</inkml:trace>
          <inkml:trace contextRef="#ctx0" brushRef="#br0" timeOffset="-193.7857">1912-711 168 0,'-5'0'63'0,"-6"5"-49"0,6 22-8 0,5-5-6 15,-5 9 2-15,0 14 6 16,0 9 9-16,5-1 7 15,0 1-13-15,5-1 3 0,5-8 2 0,6-5-4 16,-1-13 1-16,0-5-4 16,5-8 0-16,0-10-5 15,0-8-3-15,5-10-9 16,-5-3-5-16,5-6-18 16,-4 1-5-16,-6-5-56 15</inkml:trace>
          <inkml:trace contextRef="#ctx0" brushRef="#br0" timeOffset="-10652.8648">816 371 172 0,'-5'0'66'0,"5"4"-52"0,0-4 3 16,0 0 0-16,15 0-11 0,10-4-1 15,10-5 3-15,5-9 5 16,16-4-7-16,9-5 3 0,10-9 4 16,11-4-5-16,4 0 0 15,6 4-2-15,-1 5-1 16,-4-1-3-16,-1 5 1 0,-14 1-4 16,-6 3 0-16,-10 1 3 15,-14 4 1-15,-6 5-21 16,-10 4-8-16,-10 4-33 15,-10 1-55 1,-20 13 21-16</inkml:trace>
          <inkml:trace contextRef="#ctx0" brushRef="#br0" timeOffset="1189.3395">1791-335 160 0,'-5'-5'60'0,"5"10"-47"0,0-10 13 0,0 5 3 15,-5 0-2-15,0 0 2 16,-5 0-5-16,0 5-3 16,0-1-11-16,-5 1-9 0,0-5-1 15,-1 0 2-15,-4 4 1 0,0 1-23 16,-5 4-12-16,0-1-41 16,-10 10-51-1,0 0 35-15</inkml:trace>
          <inkml:trace contextRef="#ctx0" brushRef="#br0" timeOffset="-601.1796">1625-317 176 0,'-30'13'68'0,"20"-4"-52"0,-5 0-1 0,10-5-4 15,5-4-3-15,0 5 0 16,0-5 4-16,0 0 3 16,0 0-8-16,10 0-6 0,0 0-2 15,5 0-1-15,0 4 0 16,0 1 2-16,-5 4 0 16,0 0-3-16,0 4 2 15,-10 0 3-15,-5 1 1 0,-5 4 5 16,-5 0 3-16,-5-1-4 0,0 1 1 15,-5-4-5-15,0-1-2 16,-1-4-3-16,6-4-1 16,0-1-29-16,0-8-12 15</inkml:trace>
          <inkml:trace contextRef="#ctx0" brushRef="#br0" timeOffset="-1095.7961">1243-103 184 0,'-5'-4'71'0,"10"4"-55"0,0 0-5 16,0-5-5-16,5 1-6 15,0-10 0-15,5-4 6 16,0-4 4-16,0 0-5 16,0-5 1-16,1-4 1 0,-6 4 1 0,-5 0 0 15,0 5 2-15,-5 4 1 16,-5 9-3-16,-10 13-3 16,-1 10-5-16,-4 13-2 15,-5 8 3-15,0 5 1 16,5 1-3-16,0-1 1 15,5-4-2-15,5-5 0 16,10-4 13-16,10-5 5 16,5-9-4-16,5-8-2 15,10-5-10-15,5-9-2 16,6-4-40-16,-6-5-14 16,-5-9-47-1</inkml:trace>
          <inkml:trace contextRef="#ctx0" brushRef="#br0" timeOffset="-1726.7281">569-157 156 0,'-5'5'60'0,"5"-10"-47"0,5-3 8 0,0 3 0 15,5-4-9-15,0-4 1 16,11-1-8-16,-1-4-3 0,10 1-1 16,0 3 1-16,10 1 3 0,-5 4 0 15,1 4 0-15,-6 10-6 16,-10-1 1-16,-5 1 2 15,-5 13 1-15,0 13 5 16,-10 0 3-16,-5-4-6 16,0 0-3-16,0-5 1 15,0 0 0-15,5-4-4 0,10 0-1 16,5-4 1-16,10-1 2 31,5-4 2-31,6 0 1 16,-6-5 0-16,0 5 2 15,-5-4-3-15,-5 4-2 0,-15 4 2 16,-15 5 2-16,-15 4-2 16,-15 10-2-16,-11 3-9 15,-9 1-5-15,5-9-26 0,10-9-13 16,14-18-36 0</inkml:trace>
          <inkml:trace contextRef="#ctx0" brushRef="#br0" timeOffset="-2193.4644">645-161 192 0,'-5'9'71'0,"10"0"-55"0,5 9-7 0,-5-5-7 16,5 5-1-16,0 0 1 16,5 4 2-16,0 1 0 15,-5 3-2-15,5 1-2 0,-5 0 3 16,0-5-9-16,0-4-1 16,-5-4-38-1,0-5-53-15,-5-14 14 16</inkml:trace>
          <inkml:trace contextRef="#ctx0" brushRef="#br0" timeOffset="-2800.8008">484 911 104 0,'-10'5'41'0,"10"-5"-32"0,-5 0 2 0,5 0-2 0,0 0 10 16,-5 0 7-16,0-5 0 15,0 1 2-15,-5-1-10 16,0-3-3-16,0-1-8 16,-6 0-1-16,6 0 1 0,-5 0-1 15,0-5-1-15,0 1 3 16,0 0 3-16,0-1-2 16,0-4 0-16,0 0-3 0,0 1-1 15,0-6 1-15,5 1 3 16,0 0-4-16,5-10-3 15,10 1-1-15,5-9-1 16,10-9-3-16,10-5 2 16,5-4-1-16,0 0 0 15,5 4 2 1,-4 9 0-16,-1 5 0 16,0 5 2-16,-5 8-1 15,-5 4-1-15,-5 5 1 16,1 5-1-16,-6 4-36 15,0-4-13-15</inkml:trace>
          <inkml:trace contextRef="#ctx0" brushRef="#br0" timeOffset="-11085.8897">2686-737 236 0,'0'0'90'0,"5"0"-70"0,-5 0-5 15,0 0-8-15,0 0-56 16,0 0-21-16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9:45:38.581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7BD514-602E-4B82-9E5C-665B90668377}" emma:medium="tactile" emma:mode="ink">
          <msink:context xmlns:msink="http://schemas.microsoft.com/ink/2010/main" type="inkDrawing" rotatedBoundingBox="1535,11426 2681,10918 2691,10940 1545,11448" semanticType="strikethrough" shapeName="Other">
            <msink:sourceLink direction="with" ref="{DBF7146D-D9D3-46AE-9B78-36A4098C8F5B}"/>
          </msink:context>
        </emma:interpretation>
      </emma:emma>
    </inkml:annotationXML>
    <inkml:trace contextRef="#ctx0" brushRef="#br0">997 491 216 0,'-5'0'82'0,"20"0"-64"0,20-17-4 0,-5 12-8 16,15-13-4-16,11-13 1 15,19-14 10-15,20-4 3 16,11 0-7-16,5 4-3 0,-1-4-2 0,-4 4-2 16,-6 5 1-16,-4 4-22 15,-1 1-7-15,-19 3-77 16</inkml:trace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2:00:22.924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186986-6C7B-42B4-8271-4AF45C7C58AC}" emma:medium="tactile" emma:mode="ink">
          <msink:context xmlns:msink="http://schemas.microsoft.com/ink/2010/main" type="writingRegion" rotatedBoundingBox="191,6384 5112,3770 5367,4251 446,6865"/>
        </emma:interpretation>
      </emma:emma>
    </inkml:annotationXML>
    <inkml:traceGroup>
      <inkml:annotationXML>
        <emma:emma xmlns:emma="http://www.w3.org/2003/04/emma" version="1.0">
          <emma:interpretation id="{10FE481F-F645-410C-89E1-4133CD22706C}" emma:medium="tactile" emma:mode="ink">
            <msink:context xmlns:msink="http://schemas.microsoft.com/ink/2010/main" type="paragraph" rotatedBoundingBox="191,6384 5112,3770 5367,4251 446,68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1A1945-A902-49B3-8A9B-E1B43452E894}" emma:medium="tactile" emma:mode="ink">
              <msink:context xmlns:msink="http://schemas.microsoft.com/ink/2010/main" type="line" rotatedBoundingBox="191,6384 5112,3770 5367,4251 446,6865"/>
            </emma:interpretation>
          </emma:emma>
        </inkml:annotationXML>
        <inkml:traceGroup>
          <inkml:annotationXML>
            <emma:emma xmlns:emma="http://www.w3.org/2003/04/emma" version="1.0">
              <emma:interpretation id="{F5F4FB17-FEC7-4332-8349-A9F5A43D8BAF}" emma:medium="tactile" emma:mode="ink">
                <msink:context xmlns:msink="http://schemas.microsoft.com/ink/2010/main" type="inkWord" rotatedBoundingBox="248,6491 739,6230 891,6515 399,6776"/>
              </emma:interpretation>
              <emma:one-of disjunction-type="recognition" id="oneOf0">
                <emma:interpretation id="interp0" emma:lang="tr-TR" emma:confidence="0">
                  <emma:literal>"</emma:literal>
                </emma:interpretation>
                <emma:interpretation id="interp1" emma:lang="tr-TR" emma:confidence="0">
                  <emma:literal>M</emma:literal>
                </emma:interpretation>
                <emma:interpretation id="interp2" emma:lang="tr-TR" emma:confidence="0">
                  <emma:literal>x</emma:literal>
                </emma:interpretation>
                <emma:interpretation id="interp3" emma:lang="tr-TR" emma:confidence="0">
                  <emma:literal>X</emma:literal>
                </emma:interpretation>
                <emma:interpretation id="interp4" emma:lang="tr-TR" emma:confidence="0">
                  <emma:literal>m</emma:literal>
                </emma:interpretation>
              </emma:one-of>
            </emma:emma>
          </inkml:annotationXML>
          <inkml:trace contextRef="#ctx0" brushRef="#br0">49 17 104 0,'0'-15'41'0,"0"12"-32"0,0 3 28 0,0 0 13 16,0-4-9-16,0 4-1 16,9 0-14-1,-1 4-7-15,4 3-10 0,1 0-2 16,-1 0 3-16,4 4-2 0,-7 0 3 15,-1 0 0-15,-4 4 3 16,0 0-3-16,-8 3-1 16,-4 4-2-16,-5 0 2 15,5-4-5-15,-17 11-3 16,1-3-1-16,3-4 1 16,1-4-19-16,7-4-8 15,5-6-49-15,8-8-22 16</inkml:trace>
          <inkml:trace contextRef="#ctx0" brushRef="#br0" timeOffset="376.7806">-70 79 220 0,'-12'-4'82'0,"12"4"-64"0,4-7 13 0,0 7 1 16,0-4-13-16,4-3-1 15,9-4-12-15,7 0-7 16,-3-4 1-16,4-3-3 0,4 4 1 16,-1 3-22-16,-3 0-12 15,0 0-72 1</inkml:trace>
          <inkml:trace contextRef="#ctx0" brushRef="#br0" timeOffset="1108.7929">362 188 216 0,'0'-7'82'0,"8"3"-64"0,5-6 9 16,-5 6-2-16,0 0-15 15,4-3-3-15,1 0-7 0,-1-1-1 16,4 1 1-16,5-4-22 0,4 0-8 15,8-4-69 1</inkml:trace>
          <inkml:trace contextRef="#ctx0" brushRef="#br0" timeOffset="869.4283">321 28 176 0,'-4'0'68'0,"4"0"-52"0,0-4 6 0,0 4 1 16,0-7-12-16,0-1-1 15,0-2-6-15,4-5-1 16,0-3-1-16,4-1-2 0,-4-3 1 16,0 4-4-16,5 4 2 15,-1-1 5-15,-4 8 2 16,0-1 6-16,4 16 9 15,-4 3-4 1,1 7-9-16,-1 4-3 16,0 0-3-16,0 0-2 15,4 0-4-15,-4 3-2 0,0-3-22 16,0 0-8-16,1 0-26 16,-1-4-49-1,0 0 21-15</inkml:trace>
        </inkml:traceGroup>
        <inkml:traceGroup>
          <inkml:annotationXML>
            <emma:emma xmlns:emma="http://www.w3.org/2003/04/emma" version="1.0">
              <emma:interpretation id="{A5FDEF66-2544-46DE-8B6E-1FDD76007F3F}" emma:medium="tactile" emma:mode="ink">
                <msink:context xmlns:msink="http://schemas.microsoft.com/ink/2010/main" type="inkWord" rotatedBoundingBox="1994,5770 2584,5456 2697,5670 2107,5983"/>
              </emma:interpretation>
              <emma:one-of disjunction-type="recognition" id="oneOf1">
                <emma:interpretation id="interp5" emma:lang="tr-TR" emma:confidence="0">
                  <emma:literal>52</emma:literal>
                </emma:interpretation>
                <emma:interpretation id="interp6" emma:lang="tr-TR" emma:confidence="0">
                  <emma:literal>u</emma:literal>
                </emma:interpretation>
                <emma:interpretation id="interp7" emma:lang="tr-TR" emma:confidence="0">
                  <emma:literal>u.</emma:literal>
                </emma:interpretation>
                <emma:interpretation id="interp8" emma:lang="tr-TR" emma:confidence="0">
                  <emma:literal>uz</emma:literal>
                </emma:interpretation>
                <emma:interpretation id="interp9" emma:lang="tr-TR" emma:confidence="0">
                  <emma:literal>az</emma:literal>
                </emma:interpretation>
              </emma:one-of>
            </emma:emma>
          </inkml:annotationXML>
          <inkml:trace contextRef="#ctx0" brushRef="#br0" timeOffset="1907.1936">1892-779 176 0,'-4'3'66'0,"4"5"-52"0,4 6-1 16,-4-3-5-16,4 4-4 15,0-1 0-15,0 5 11 16,0-1 5-16,1 0-10 15,-1 0-3-15,0 1-1 0,0-5 1 0,0 1 3 16,-4-4 4-16,0 0 1 16,-4-4 3-16,-4 0 3 15,-5-3 2-15,-3 0 3 16,-5-1-14-16,-3 1-5 16,-1 0-9-16,0-1-1 15,5 5-23-15,-1-1-8 16,5 0-29-16,3 1-13 15,5-1-23 1</inkml:trace>
          <inkml:trace contextRef="#ctx0" brushRef="#br0" timeOffset="2194.7181">1686-630 260 0,'5'-18'96'0,"3"4"-75"0,4-5-3 15,-4 12-8-15,5 0-11 16,3-4 1-16,5 0-9 0,3 0-2 15,1 0 6-15,4 0-20 0,0-4-5 16,-1 1-31 0,1-5-49-16,-4 1 23 15</inkml:trace>
          <inkml:trace contextRef="#ctx0" brushRef="#br0" timeOffset="2580.4424">2061-809 196 0,'8'-14'74'0,"4"10"-58"0,5-7 14 15,-5 8 1-15,-4-1-5 16,5 0-1-16,-1 4-9 16,0 4-3-16,-3 0-7 15,-5 3 3-15,4 4 1 0,-8 0-3 16,0 7-2-16,-4 0-2 16,-4 4 0-16,-1 0-2 0,5 0-1 15,0-4 1 1,4-3-1-16,0-4-3 0,8-7 0 15,5-4 6-15,7-8 3 16,5-3-19-16,4-3-8 16,-1-5-104-1,5-3-49 1,-4-3 88-16</inkml:trace>
        </inkml:traceGroup>
        <inkml:traceGroup>
          <inkml:annotationXML>
            <emma:emma xmlns:emma="http://www.w3.org/2003/04/emma" version="1.0">
              <emma:interpretation id="{A00F0F24-1C01-4CF5-A7BE-5CF8A0E05D34}" emma:medium="tactile" emma:mode="ink">
                <msink:context xmlns:msink="http://schemas.microsoft.com/ink/2010/main" type="inkWord" rotatedBoundingBox="3290,4738 3760,4488 3945,4837 3475,5087"/>
              </emma:interpretation>
              <emma:one-of disjunction-type="recognition" id="oneOf2">
                <emma:interpretation id="interp10" emma:lang="tr-TR" emma:confidence="0">
                  <emma:literal>u,</emma:literal>
                </emma:interpretation>
                <emma:interpretation id="interp11" emma:lang="tr-TR" emma:confidence="0">
                  <emma:literal>i,</emma:literal>
                </emma:interpretation>
                <emma:interpretation id="interp12" emma:lang="tr-TR" emma:confidence="0">
                  <emma:literal>53</emma:literal>
                </emma:interpretation>
                <emma:interpretation id="interp13" emma:lang="tr-TR" emma:confidence="0">
                  <emma:literal>u.</emma:literal>
                </emma:interpretation>
                <emma:interpretation id="interp14" emma:lang="tr-TR" emma:confidence="0">
                  <emma:literal>u}</emma:literal>
                </emma:interpretation>
              </emma:one-of>
            </emma:emma>
          </inkml:annotationXML>
          <inkml:trace contextRef="#ctx0" brushRef="#br0" timeOffset="3379.67">3114-1758 232 0,'-13'-7'88'0,"17"3"-69"15,-4 4-9-15,0 0-8 0,5 4-4 16,3 3 1-16,0 4 3 16,4 0 1-16,-3 3-1 15,3 5 5-15,-4 3 5 0,0 3 0 16,-4 1 3-16,1 3 1 15,-5-3 2-15,-5-1-4 16,-3 1 0-16,0-4-8 0,-4-1-2 16,-1-2-2-16,1-5 1 15,0-3-4-15,-1-3-2 16,1-5-31-16,0-3-15 16,3-3-37-1,1-5-49-15,8-3 37 16</inkml:trace>
          <inkml:trace contextRef="#ctx0" brushRef="#br0" timeOffset="3604.2377">3011-1678 256 0,'4'-11'96'0,"4"8"-75"0,4-12 10 0,1 8 1 0,3-4-20 16,5 0-6-16,4 0-4 15,-1 0 0-15,5 0-1 16,0 0-36-16,-5 4-14 0,-3 3-68 16</inkml:trace>
          <inkml:trace contextRef="#ctx0" brushRef="#br0" timeOffset="4120.6453">3356-1769 260 0,'-4'-4'96'0,"8"4"-75"0,0-3 3 0,-4 3-2 0,5 0-14 16,3-4-2-16,0 4-6 15,4-4-1-15,1 1 1 16,-1 3 0-16,4 0 2 0,1 0-3 16,-1 3-2-16,-3 5 2 15,-5 3 2-15,-4 3 2 16,-8 5 1-16,-4 2 0 16,-1 1 0-16,1 0-2 15,4-3-2-15,4-1-2 16,4-4-1-16,4 1 2 15,1-8 0-15,-1 1 1 16,0-1 0-16,0 0 4 16,-8-3 2-16,-4 3 4 0,-4 0 1 15,-4 4-12-15,-1 4-4 16,-3 0-51-16,4-1-20 16,-1-10-37-1</inkml:trace>
        </inkml:traceGroup>
        <inkml:traceGroup>
          <inkml:annotationXML>
            <emma:emma xmlns:emma="http://www.w3.org/2003/04/emma" version="1.0">
              <emma:interpretation id="{08948047-1D4E-477D-BB99-0864447A8EF1}" emma:medium="tactile" emma:mode="ink">
                <msink:context xmlns:msink="http://schemas.microsoft.com/ink/2010/main" type="inkWord" rotatedBoundingBox="4746,4162 5194,3924 5367,4250 4919,4487"/>
              </emma:interpretation>
              <emma:one-of disjunction-type="recognition" id="oneOf3">
                <emma:interpretation id="interp15" emma:lang="tr-TR" emma:confidence="0">
                  <emma:literal>"</emma:literal>
                </emma:interpretation>
                <emma:interpretation id="interp16" emma:lang="tr-TR" emma:confidence="0">
                  <emma:literal>m</emma:literal>
                </emma:interpretation>
                <emma:interpretation id="interp17" emma:lang="tr-TR" emma:confidence="0">
                  <emma:literal>n</emma:literal>
                </emma:interpretation>
                <emma:interpretation id="interp18" emma:lang="tr-TR" emma:confidence="0">
                  <emma:literal>q</emma:literal>
                </emma:interpretation>
                <emma:interpretation id="interp19" emma:lang="tr-TR" emma:confidence="0">
                  <emma:literal>H</emma:literal>
                </emma:interpretation>
              </emma:one-of>
            </emma:emma>
          </inkml:annotationXML>
          <inkml:trace contextRef="#ctx0" brushRef="#br0" timeOffset="4938.4869">4508-2309 240 0,'8'-14'90'0,"9"6"-70"0,3-3-1 0,-7 8-3 0,3-1-10 15,5-3-1-15,-1-1-2 16,1 1-3-16,-1 3 1 16,-3 1-4-16,-1-1 0 0,-8 0-20 15,-4 4-10-15,-4 0-8 16,-4 4-2-16,-4-4 8 16,-4 4 4-16,-1-1 11 15,-3 5 14 1,4-1 14-16,-1 4 4 15,5 0 3-15,4 4-2 16,0-1 0-16,4 4 6 16,4-3 2-16,0 3-10 15,4 1 7-15,1-5 4 0,-5 1-2 0,0-1 0 16,0-3 0-16,-4 4 2 16,-4 0-1-16,-9 3 2 15,-3 0-11-15,-5-3-2 16,-3-1-8-16,-1-3-4 15,5-3-17-15,-1-5-5 16,9-3-37-16,3-3-15 16,9-5-22-1</inkml:trace>
          <inkml:trace contextRef="#ctx0" brushRef="#br0" timeOffset="5208.8527">4804-2371 192 0,'0'0'74'0,"4"0"-58"0,-4 7 14 16,0-3 3-16,0 3-13 16,4 4-1-16,-4 0 0 15,0 4 0-15,4-1-10 16,1 1-1-16,-1 0 2 0,0-4-4 15,4 0 2-15,0 0-5 16,0-8 0-16,5-3-10 16,-1 0-3-16,0-3-37 15,1-1-14-15,-1-7-51 16</inkml:trace>
          <inkml:trace contextRef="#ctx0" brushRef="#br0" timeOffset="5432.0124">4907-2360 280 0,'0'7'107'0,"4"8"-83"0,-8 11 8 0,4-12 1 16,0 4-21-16,0 4-6 0,0 4-4 15,4-4 0-15,0 0-1 16,0 0-9-16,0-1-5 0,-4 1-121 16</inkml:trace>
        </inkml:traceGroup>
      </inkml:traceGroup>
    </inkml:traceGroup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12:25.291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C951DAA-D7BF-442B-A7FC-E1E217764CAC}" emma:medium="tactile" emma:mode="ink">
          <msink:context xmlns:msink="http://schemas.microsoft.com/ink/2010/main" type="writingRegion" rotatedBoundingBox="17235,5588 15202,5701 15117,4161 17149,4048"/>
        </emma:interpretation>
      </emma:emma>
    </inkml:annotationXML>
    <inkml:traceGroup>
      <inkml:annotationXML>
        <emma:emma xmlns:emma="http://www.w3.org/2003/04/emma" version="1.0">
          <emma:interpretation id="{F91AA74D-8B6C-47DA-865B-90679D1C407B}" emma:medium="tactile" emma:mode="ink">
            <msink:context xmlns:msink="http://schemas.microsoft.com/ink/2010/main" type="paragraph" rotatedBoundingBox="16659,4213 16445,5722 15421,5577 15634,40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6FBEC7B-5456-4477-8CE0-9294FAAE94DB}" emma:medium="tactile" emma:mode="ink">
              <msink:context xmlns:msink="http://schemas.microsoft.com/ink/2010/main" type="line" rotatedBoundingBox="16659,4213 16445,5722 15421,5577 15634,4068"/>
            </emma:interpretation>
          </emma:emma>
        </inkml:annotationXML>
        <inkml:traceGroup>
          <inkml:annotationXML>
            <emma:emma xmlns:emma="http://www.w3.org/2003/04/emma" version="1.0">
              <emma:interpretation id="{DB5069BF-ED20-47EE-B706-BC880D7AF3DC}" emma:medium="tactile" emma:mode="ink">
                <msink:context xmlns:msink="http://schemas.microsoft.com/ink/2010/main" type="inkWord" rotatedBoundingBox="16659,4213 16445,5722 15421,5577 15634,4068"/>
              </emma:interpretation>
              <emma:one-of disjunction-type="recognition" id="oneOf0">
                <emma:interpretation id="interp0" emma:lang="tr-TR" emma:confidence="0">
                  <emma:literal>Efes</emma:literal>
                </emma:interpretation>
                <emma:interpretation id="interp1" emma:lang="tr-TR" emma:confidence="0">
                  <emma:literal>Efe:</emma:literal>
                </emma:interpretation>
                <emma:interpretation id="interp2" emma:lang="tr-TR" emma:confidence="0">
                  <emma:literal>Efe/</emma:literal>
                </emma:interpretation>
                <emma:interpretation id="interp3" emma:lang="tr-TR" emma:confidence="0">
                  <emma:literal>$EiEk</emma:literal>
                </emma:interpretation>
                <emma:interpretation id="interp4" emma:lang="tr-TR" emma:confidence="0">
                  <emma:literal>$giEk</emma:literal>
                </emma:interpretation>
              </emma:one-of>
            </emma:emma>
          </inkml:annotationXML>
          <inkml:trace contextRef="#ctx0" brushRef="#br0">-2621 2165 204 0,'0'-8'77'0,"5"8"-60"0,3-3 6 0,-4 3-1 16,4 0-14-16,0 0-2 15,1-4-6-15,-1 4-1 16,0 0 1-16,0 4-25 0,1-1-8 16,-5 1-58-1</inkml:trace>
          <inkml:trace contextRef="#ctx0" brushRef="#br0" timeOffset="187.4602">-2592 2267 196 0,'8'0'74'0,"-8"0"-58"0,9 0 3 16,-5 0-2-16,4 0-13 15,0 0-5-15,1-4-13 16,3 1-3-16,0-1-60 15,5 0-27-15,-5 1 45 16,-4-1 23-16</inkml:trace>
          <inkml:trace contextRef="#ctx0" brushRef="#br0" timeOffset="610.2613">-2324 2106 160 0,'8'-3'63'0,"4"-1"-49"0,5 4 11 15,-5 0 2-15</inkml:trace>
          <inkml:trace contextRef="#ctx0" brushRef="#br0" timeOffset="796.6889">-2254 2099 323 0,'12'4'24'16,"-4"3"-13"-16,-4 4 3 0,-8 7-1 15,-4 4 0-15,-4 4 2 16,-5-1-2-16,5 1 0 15,-1-4-10-15,9 3-3 16,4-3-1-16,9-3 0 16,3-5-2-16,8-3 2 15,5-4 1-15,0-3 0 16,-1 0 0-16,-7-1 0 16,-5 1 4-16,-20 7 7 15,-8 0-2 1,-5 0-13-16,0-4-4 0,1-3-118 15</inkml:trace>
          <inkml:trace contextRef="#ctx0" brushRef="#br0" timeOffset="-12345.6013">-2978 940 212 0,'0'0'82'0,"8"0"-64"0,4-4 2 16,1 4-2-16,7-3-12 15,9-1-1-15,4 0-3 16,0 1-2-16,0-5 1 16,4 1-6-16,0 3 1 0,-4 1-38 0,-5-1-14 15,1 4-29 1</inkml:trace>
          <inkml:trace contextRef="#ctx0" brushRef="#br0" timeOffset="-12551.3498">-2802 936 176 0,'-4'-3'68'0,"8"10"-52"0,-4 8 10 0,0-1 4 15,0 4-7-15,0 12 1 16,5 3-4-16,-5 0-3 15,4-1-9-15,0 1-1 0,0-3 3 16,-4-5-6-16,4 1-2 0,-4-4-1 16,4-4-1-16,-8-3 8 15,-4-1-4 1,4-3 1-16,-9-7-10 16,1-4-2-16,0 0-12 15,-1 0-3-15,-3-4-12 16,4 1-4-16,-1-5-29 15,1-10-44-15,4-4 28 16</inkml:trace>
          <inkml:trace contextRef="#ctx0" brushRef="#br0" timeOffset="-12031.8607">-2608 1152 136 0,'-8'26'52'0,"8"-12"-41"0,0 8-2 0,0-11-5 16,4-4-4-16,0 1 0 0,4-1 8 15,0-3 5-15,5-4-6 16,-1 0 7-16,0-4 3 0,5-7-5 16,-1-4 1-16,1-3-4 0,-5-4 2 15,-4 0 5-15,-4 0 2 16,-4 0 2-16,-4 4 0 16,-4 4 4-16,-4 3 2 15,-9 7-11-15,5 8-4 16,-1 3-14-16,5 4-5 15,-1 0-21-15,9 3-6 16,4-3-33-16,4-3-11 0,9-8-10 31</inkml:trace>
          <inkml:trace contextRef="#ctx0" brushRef="#br0" timeOffset="-11827.3733">-2254 1035 236 0,'-13'29'88'0,"13"-10"-69"0,-8 2 13 0,4-6 2 16,0 3-20-16,0 4-5 16,0 0-6-16,-1 0 0 0,1 0-2 15,0-4-9-15,0 1-5 0,0-1-57 16,0-3-24-16</inkml:trace>
          <inkml:trace contextRef="#ctx0" brushRef="#br0" timeOffset="-11423.5187">-2201 1225 200 0,'0'7'77'0,"-8"-3"-60"0,12 0-3 0,-4-4-5 15,0 0 4-15,4 0 6 16,-4 0 1-16,4-4 3 16,0-3-13-16,4-4-8 0,-3-7-2 15,3-1 2-15,0-3 3 16,-4 0 0-16,4 4 0 16,-4 3-3-16,-4 1 1 15,5 7-7-15,-1 3 1 16,4 11 3-16,0 4 4 15,0 4-3-15,5 3-1 16,-1 0 0-16,0 1 0 16,1-1 0-16,-1-3 2 0,5-8-6 15,-5-4 1-15,4-3 3 0,-3-3 2 32,-1-4 6-32,-4-8 5 15,0-3-3-15,-3-4 2 16,-5-4-9-16,0 0-4 15,-5 5-36-15,1 2-12 16,-4 12-69-16</inkml:trace>
          <inkml:trace contextRef="#ctx0" brushRef="#br0" timeOffset="-354.056">-2727 2092 140 0,'-9'14'52'0,"5"-3"-41"0,-8 15 15 0,8-12 6 15,-9 5-5-15,1 6-1 16,-4 5-6-16,-1 2-2 16,1 5-10-16,-1-8-3 0,5-7-1 15,0-4-2-15,3-3-2 16,5-4 3-16,0-7 2 15,4-8-7-15,0-7-3 16,4-4 0-16,4-6 1 16,5-9-1-16,-1-3 1 15,5-3 0-15,-5 7 3 16,0 7 0-16,-4 3 1 16,1 5 2-16,-5 6 3 0,0 8 9 15,0 8 5-15,0 6-7 16,-4 8-4-16,0 4-3 15,0-1-1-15,0 8-2 16,0-7-2-16,0 0 3 16,0-5 0-16,0-2-4 15,0-5-1-15,4-3-21 16,-4-3-10-16,0-5-36 16,-4-3-56-1,0-7 27-15</inkml:trace>
          <inkml:trace contextRef="#ctx0" brushRef="#br0" timeOffset="-166.6848">-2900 2348 224 0,'4'0'85'0,"4"3"-66"0,4-3 1 0,-3 0-2 16,-1 0-12-16,4-3-3 15,5-1-2-15,-1 0-1 16,1 1 0-16,-1-1-20 0,1 0-9 15,-5-3-60 1,4 0-34-16,1-1 55 16</inkml:trace>
          <inkml:trace contextRef="#ctx0" brushRef="#br0" timeOffset="-10684.8997">-2604 1675 176 0,'-8'36'68'0,"4"-17"-52"0,-5 10 6 0,9-14 1 16,-4 3-14-16,0 0-2 31,4 0-5-31,0-3 1 16,0-4-2-16,0 0-18 0,0-4-9 15,0-7-28-15,4-3-44 16,0-12 23-16</inkml:trace>
          <inkml:trace contextRef="#ctx0" brushRef="#br0" timeOffset="-10183.8522">-2616 1532 140 0,'-5'-18'52'0,"5"18"-41"0,5 0 22 15,-5 0 8-15,4 4-16 0,4 3-6 16,4 8-11-16,5 6-4 15,3 5-2-15,5 3-2 0,8 4 3 16,0-4-2-16,0-3-1 16,0-4 1-16,-1 0 1 15,-3-7-1-15,-4-1 2 0,0-3-2 16,-5-4-1-16,1 1 1 31,-9-5 1-31,-4 1 5 0,1 0 4 16,-9-4 0-16,4-4 1 15,0-3-6-15,0-4-4 16,0-7-1-16,4-12-1 16,5-3-3-16,-1 0 2 15,0-7 1-15,1 7 2 16,-1 4-1-16,-4 7-1 0,0 0 1 16,-4 4 1-16,1 7 3 15,-1 0 4-15,-4 4 5 16,0 3 3-16,0 0-3 15,-9 4 2-15,1 4-5 16,-8 3-1-16,-9 4-6 0,-4 8-1 16,-12 6 1-1,-4 4 2-15,-4 4-3 16,3 0-2-16,5 0 2 16,4-7 0-16,4-4-10 15,5-4-3-15,3-3-15 16,8-4-4-16,5-4-45 15,8-7-19-15,8-7-11 16</inkml:trace>
          <inkml:trace contextRef="#ctx0" brushRef="#br0" timeOffset="374.9106">-2349 2128 220 0,'-8'18'85'0,"8"1"-66"0,-4 3 3 0,4-11-1 16,-5 7-13-16,5 0-2 15,-4 4-6-15,4 4-1 16,0-8 1-16,-4 0-18 0,4-3-5 16,-4-4-77-1</inkml:trace>
        </inkml:traceGroup>
      </inkml:traceGroup>
    </inkml:traceGroup>
    <inkml:traceGroup>
      <inkml:annotationXML>
        <emma:emma xmlns:emma="http://www.w3.org/2003/04/emma" version="1.0">
          <emma:interpretation id="{01B0F0EE-E717-4BB6-B387-6819873D19BB}" emma:medium="tactile" emma:mode="ink">
            <msink:context xmlns:msink="http://schemas.microsoft.com/ink/2010/main" type="paragraph" rotatedBoundingBox="17205,5045 15172,5159 15149,4740 17181,46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119967-F505-4C14-8677-009F70521B3D}" emma:medium="tactile" emma:mode="ink">
              <msink:context xmlns:msink="http://schemas.microsoft.com/ink/2010/main" type="line" rotatedBoundingBox="17205,5045 15172,5159 15149,4740 17181,4626"/>
            </emma:interpretation>
          </emma:emma>
        </inkml:annotationXML>
        <inkml:traceGroup>
          <inkml:annotationXML>
            <emma:emma xmlns:emma="http://www.w3.org/2003/04/emma" version="1.0">
              <emma:interpretation id="{21D16798-1D64-4E1C-9B45-B807B0DDCBD5}" emma:medium="tactile" emma:mode="ink">
                <msink:context xmlns:msink="http://schemas.microsoft.com/ink/2010/main" type="inkWord" rotatedBoundingBox="15149,4740 17181,4626 17205,5045 15172,5159"/>
              </emma:interpretation>
              <emma:one-of disjunction-type="recognition" id="oneOf1">
                <emma:interpretation id="interp5" emma:lang="tr-TR" emma:confidence="0">
                  <emma:literal>etili</emma:literal>
                </emma:interpretation>
                <emma:interpretation id="interp6" emma:lang="tr-TR" emma:confidence="0">
                  <emma:literal>eti</emma:literal>
                </emma:interpretation>
                <emma:interpretation id="interp7" emma:lang="tr-TR" emma:confidence="0">
                  <emma:literal>erikli</emma:literal>
                </emma:interpretation>
                <emma:interpretation id="interp8" emma:lang="tr-TR" emma:confidence="0">
                  <emma:literal>Fiz.i</emma:literal>
                </emma:interpretation>
                <emma:interpretation id="interp9" emma:lang="tr-TR" emma:confidence="0">
                  <emma:literal>eti.</emma:literal>
                </emma:interpretation>
              </emma:one-of>
            </emma:emma>
          </inkml:annotationXML>
          <inkml:trace contextRef="#ctx0" brushRef="#br0" timeOffset="12909.584">-2012 1558 128 0,'-4'0'49'0,"8"0"-38"0,-4 0 21 16,0 0 9-16,0 0-7 0,0 0-2 15,0 0-12-15,0 0-5 0,8 0-8 16,5 0-3-16,-1-4 2 0,5 0-1 31,3 1 0-31,1-1 3 16,-1 1 3-16,1-1-13 15,3 0-3-15,1 1 2 16,-4-1 1-16,-1-3-1 16,5 3 0-16,0 0-45 0,-5 1-20 15,9 3-25 1</inkml:trace>
          <inkml:trace contextRef="#ctx0" brushRef="#br0" timeOffset="13466.6529">-1559 1554 208 0,'12'-14'79'0,"9"6"-61"0,-1 1 6 0,-8 3-2 0,1 1-3 16,3-1 1-16,-3 4-3 16,-1 0 0-16,4 4-9 31,-7 3 4-31,-5 4 1 0,-4 7 2 15,-9 8 1-15,-11 3-4 16,-5 8-2-16,-4-5-4 16,1 1-1-16,-1-3-3 0,4-5-2 15,5-7 3-15,3-3 0 16,5-4-6-16,4 0 0 16,8-7 1-16,8-1 1 15,4-3 1-15,5 0 0 16,-1-3 0-16,5-1 0 15,-1 0-5-15,-3 4-1 16,3 0-59-16,1 4-24 16,3-8-32-16</inkml:trace>
          <inkml:trace contextRef="#ctx0" brushRef="#br0" timeOffset="15449.4536">-2020 1550 128 0,'0'-3'49'0,"0"3"-38"0,0 0 15 0,0 0 5 16,0 0-6-16,0 0 0 16,0 0-5-16,8 0-1 15,0 0-10-15,1 0 1 0,-1 0 1 16,4-4-4-16,5 4-2 0,3-3-5 16,5 3 0-16,4 0 0 15,4 0 0-15,0 0 0 16,-1-4 2-16,-3 0-1 15,0 4-1-15,0 0 7 16,-9 0 5-16,1 0 0 16,-9 0 3-16,1 0-2 15,-5 0 0-15,0 0-5 0,-8 0-3 32,0 0-2-32,0 0 0 0,4-3-37 0,-4 3-17 15,0 0-69 1</inkml:trace>
          <inkml:trace contextRef="#ctx0" brushRef="#br0" timeOffset="15855.6167">-1781 1561 196 0,'0'0'74'0,"0"4"-58"0,0 7 12 0,0 0 2 16,-5 7-7-16,1 8 1 15,0 7-4-15,0-4-3 16,0 0-9-16,4-3-5 0,-4-4 0 15,4-4-2-15,-4 0-1 0,4-3 1 16,0-8-1-16,0-3-69 16,8 0-30-16,-4-12-3 15</inkml:trace>
          <inkml:trace contextRef="#ctx0" brushRef="#br0" timeOffset="7082.2786">-1823 1525 192 0,'-4'18'74'0,"4"-3"-58"0,0 14 27 16,0-14 7-16,0 7-19 0,-4 7-4 15,0-4-17-15,0 1-4 16,4-4-4-16,0-4-4 0,0-3 1 15,0-4-23-15,0-4-12 16</inkml:trace>
          <inkml:trace contextRef="#ctx0" brushRef="#br0" timeOffset="1631.8907">-3316 1583 200 0,'-4'11'77'0,"4"4"-60"0,-4 14 15 16,4-10 4-16,0 2-14 15,0 5-4-15,0 0-9 16,0-1-1-16,0 1-5 0,0-1 0 0,0-3 1 16,0-3-5-16,0-1 1 15,0-7-42-15,-4 0-17 16,4-7-47 0</inkml:trace>
          <inkml:trace contextRef="#ctx0" brushRef="#br0" timeOffset="1834.9737">-3439 1730 208 0,'21'-15'77'0,"-5"11"-60"0,0-7 15 0,-3 4 2 16,-1 0-15-16,5-4-5 0,3 0-12 15,1 0-1-15,3-4-1 16,-3 8-7-16,0 0 0 0,-1 3-43 15,-3 0-17-15,-5 4-26 16</inkml:trace>
          <inkml:trace contextRef="#ctx0" brushRef="#br0" timeOffset="2022.4207">-3065 1532 212 0,'0'11'79'0,"0"4"-61"0,0 10 28 15,0-10 8-15,0 7-17 16,-4 7-6-16,0 0-16 0,0 4-7 16,0 0-5-16,0 0-5 0,0-4-1 15,-1 1-20-15,1-5-8 16,4 1-85 0,4-4-52-16,5-11 73 15</inkml:trace>
          <inkml:trace contextRef="#ctx0" brushRef="#br0" timeOffset="16531.7586">-2625 1481 144 0,'0'-7'55'0,"0"10"-43"0,0-3 19 0,0 0 5 0</inkml:trace>
          <inkml:trace contextRef="#ctx0" brushRef="#br0" timeOffset="16687.96">-2625 1496 340 0,'-4'22'38'0,"0"7"-20"16,0 4-2-16,0 0-3 0,0 3-4 15,0-3-1-15,0 0-4 16,-1-4-1-16,1-3-3 16,0-4-1-16,4 0 1 15,-4-4 2-15,0-3-6 16,4-4-1-16,0-4-45 15,0-7-16-15,8-4-42 16</inkml:trace>
          <inkml:trace contextRef="#ctx0" brushRef="#br0" timeOffset="17376.5755">-2621 1839 148 0,'9'-11'57'0,"3"4"-44"0,4-8-4 15,-3 8-4-15,-1-4-30 16,5-3-8-16,11-5-23 16,-3 1-10-16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8T05:23:37.311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D43BC93-DAAD-41ED-AB3F-1F3ADC9A8C89}" emma:medium="tactile" emma:mode="ink">
          <msink:context xmlns:msink="http://schemas.microsoft.com/ink/2010/main" type="writingRegion" rotatedBoundingBox="21666,6131 22140,6131 22140,6721 21666,6721"/>
        </emma:interpretation>
      </emma:emma>
    </inkml:annotationXML>
    <inkml:traceGroup>
      <inkml:annotationXML>
        <emma:emma xmlns:emma="http://www.w3.org/2003/04/emma" version="1.0">
          <emma:interpretation id="{97C5F70B-C276-486B-8E2B-9C8BEAB7757D}" emma:medium="tactile" emma:mode="ink">
            <msink:context xmlns:msink="http://schemas.microsoft.com/ink/2010/main" type="paragraph" rotatedBoundingBox="21666,6131 22140,6131 22140,6721 21666,67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61546A-58AD-4F23-BBA1-F9007B28A7E1}" emma:medium="tactile" emma:mode="ink">
              <msink:context xmlns:msink="http://schemas.microsoft.com/ink/2010/main" type="line" rotatedBoundingBox="21666,6131 22140,6131 22140,6721 21666,6721"/>
            </emma:interpretation>
          </emma:emma>
        </inkml:annotationXML>
        <inkml:traceGroup>
          <inkml:annotationXML>
            <emma:emma xmlns:emma="http://www.w3.org/2003/04/emma" version="1.0">
              <emma:interpretation id="{47FEFFD9-09CD-4BB1-9B2A-512991F10DDC}" emma:medium="tactile" emma:mode="ink">
                <msink:context xmlns:msink="http://schemas.microsoft.com/ink/2010/main" type="inkWord" rotatedBoundingBox="21666,6131 22140,6131 22140,6721 21666,6721"/>
              </emma:interpretation>
              <emma:one-of disjunction-type="recognition" id="oneOf0">
                <emma:interpretation id="interp0" emma:lang="tr-TR" emma:confidence="0">
                  <emma:literal>B)</emma:literal>
                </emma:interpretation>
                <emma:interpretation id="interp1" emma:lang="tr-TR" emma:confidence="0">
                  <emma:literal>13)</emma:literal>
                </emma:interpretation>
                <emma:interpretation id="interp2" emma:lang="tr-TR" emma:confidence="0">
                  <emma:literal>B]</emma:literal>
                </emma:interpretation>
                <emma:interpretation id="interp3" emma:lang="tr-TR" emma:confidence="0">
                  <emma:literal>Pr)</emma:literal>
                </emma:interpretation>
                <emma:interpretation id="interp4" emma:lang="tr-TR" emma:confidence="0">
                  <emma:literal>is)</emma:literal>
                </emma:interpretation>
              </emma:one-of>
            </emma:emma>
          </inkml:annotationXML>
          <inkml:trace contextRef="#ctx0" brushRef="#br0">46 0 64 0,'0'0'27'0,"0"7"-21"0,0 5 7 16,0-5 2-16,0 5 0 0,-4 3 4 16,0 4-5-16,4 1 0 15,-5 2-6-15,1 5 0 16,0-4-5-16,-1-4-2 15,1 1 0-15,0-1-1 16,-1 0-27 0,1 0-11-16,0-4-12 0,4-3-2 0</inkml:trace>
          <inkml:trace contextRef="#ctx0" brushRef="#br0" timeOffset="13390.2855">55 26 140 0,'-4'0'52'0,"4"4"-41"0,0-4 7 0,0 0-2 0,0 0-5 15,0 0 1-15,0 0 2 16,0 0 3-16,0 0-9 16,0 0 0-16,0 0 2 0,4 0 0 31,-4-4 2-31,4 1-2 0,1-1 1 16,-5 0-4-16,4 0 1 15,0 0-3-15,0 0 2 0,1 1-4 16,3-1 0-16,-3 0 1 15,3 0 0-15,1 0 0 16,0 0 0-16,-1 1 0 16,1-1 0-16,4 4-5 0,-5 0 1 15,1-4 0-15,0 4 2 16,-1 0-8-16,1 0-1 16,-1 4 8-16,-3 0 6 15,-1-4-3-15,0 3-2 16,1 1-1-16,-5-4-1 15,4 4 2 1,0 0 1-16,-4 4 1 16,0 3 0-16,-4 1-2 15,0-1-2-15,-1 1 1 16,-3 3-1-16,-1 0 0 16,0-3 2-16,1-1-1 15,-1 1-1-15,1-5 1 0,3 1 1 16,1 0-1-16,0 3 2 0,-9-3-2 15,8-4 2-15,-3-1 0 16,4 1 1-16,-5 0-2 16,5 0-2-16,-5 0 1 15,5 0 1-15,-1-1-1 16,1 1-1-16,0-4 1 16,-1 0-1-1,5 0 2-15,0 0 1 16,0 4 1-16,0-4 0 15,0 0-2-15,0 0 1 16,5-4-2-16,-5 4-1 16,4-4 1-16,0 1-1 15,5-1 0-15,-5 0 0 16,5 0 0-16,0 0 0 0,-1 0 0 0,1 1 0 16,8-1 0-16,-4 4 0 15,-4 0-3-15,3 0 2 16,-3 4 1-16,0-1 2 15,-1 5-1-15,1 0-1 16,0-1 1-16,-1 5-1 16,1-4-3-1,-5 3 2-15,0 1 3 16,1-1 3-16,-5 1-2 16,0-1-2-16,-5 1 2 15,-3-1 0-15,-1 1 1 16,-4-1 0-16,-4 4 0 15,0-3 0-15,-5-1-2 16,5-3-2-16,-5 0 3 0,10-5 0 16,-1-3-8-16,0 0-2 15,4-3-34-15,5-5-15 16,4-11-73-16</inkml:trace>
          <inkml:trace contextRef="#ctx0" brushRef="#br0" timeOffset="14848.577">275-161 92 0,'-9'-4'35'0,"13"0"-27"0,1 4-4 0,-5 0-3 16,0 0 12-16,0 0 8 0,4 0 5 16,0 0 2-16,5 0-7 0,-5 0 0 15,5 0-6-15,-1 4 1 16,1 0-9-16,4 3-2 0,0 1-1 15,0 4 2-15,4-1 3 16,0 1 0-16,1 3 0 16,-1 0-3-16,0 4 1 31,-4 4 7-31,-4 8 3 0,-5 7 0 16,-8 8 0-16,-9 4-7 15,-5 4-2-15,-3-5-4 16,-5 1-3-16,0-4 0 15,0-8-1-15,0-7-31 16,9-4-12-16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1:48:59.137"/>
    </inkml:context>
    <inkml:brush xml:id="br0">
      <inkml:brushProperty name="width" value="0.05292" units="cm"/>
      <inkml:brushProperty name="height" value="0.05292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A31E611-D100-4AE0-AC49-ED71FE2F8B23}" emma:medium="tactile" emma:mode="ink">
          <msink:context xmlns:msink="http://schemas.microsoft.com/ink/2010/main" type="writingRegion" rotatedBoundingBox="13599,305 17708,330 17698,2012 13588,1986"/>
        </emma:interpretation>
      </emma:emma>
    </inkml:annotationXML>
    <inkml:traceGroup>
      <inkml:annotationXML>
        <emma:emma xmlns:emma="http://www.w3.org/2003/04/emma" version="1.0">
          <emma:interpretation id="{9B62B57C-987E-4F51-9B43-29C46E3FD6B6}" emma:medium="tactile" emma:mode="ink">
            <msink:context xmlns:msink="http://schemas.microsoft.com/ink/2010/main" type="paragraph" rotatedBoundingBox="13789,306 17708,330 17702,1321 13783,12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F96833-C642-4D94-B0EB-B6E2044D1507}" emma:medium="tactile" emma:mode="ink">
              <msink:context xmlns:msink="http://schemas.microsoft.com/ink/2010/main" type="line" rotatedBoundingBox="13789,306 17708,330 17702,1321 13783,1297"/>
            </emma:interpretation>
          </emma:emma>
        </inkml:annotationXML>
        <inkml:traceGroup>
          <inkml:annotationXML>
            <emma:emma xmlns:emma="http://www.w3.org/2003/04/emma" version="1.0">
              <emma:interpretation id="{0DCB7098-3EC6-4B13-8779-AB1C84017788}" emma:medium="tactile" emma:mode="ink">
                <msink:context xmlns:msink="http://schemas.microsoft.com/ink/2010/main" type="inkWord" rotatedBoundingBox="13788,413 15278,422 15273,1200 13783,1190"/>
              </emma:interpretation>
              <emma:one-of disjunction-type="recognition" id="oneOf0">
                <emma:interpretation id="interp0" emma:lang="tr-TR" emma:confidence="0">
                  <emma:literal>Np(s)</emma:literal>
                </emma:interpretation>
                <emma:interpretation id="interp1" emma:lang="tr-TR" emma:confidence="0">
                  <emma:literal>NP/s)</emma:literal>
                </emma:interpretation>
                <emma:interpretation id="interp2" emma:lang="tr-TR" emma:confidence="0">
                  <emma:literal>NP(st</emma:literal>
                </emma:interpretation>
                <emma:interpretation id="interp3" emma:lang="tr-TR" emma:confidence="0">
                  <emma:literal>NP(s)</emma:literal>
                </emma:interpretation>
                <emma:interpretation id="interp4" emma:lang="tr-TR" emma:confidence="0">
                  <emma:literal>NPts)</emma:literal>
                </emma:interpretation>
              </emma:one-of>
            </emma:emma>
          </inkml:annotationXML>
          <inkml:trace contextRef="#ctx0" brushRef="#br0">60 8 116 0,'-3'0'46'0,"6"-7"-35"0,1 14 40 0,-4-7 17 16,0 9-12-16,0-2-3 15,0 8-13-15,0 8-5 16,-4 2-19-16,1 0 3 0,-5 7 4 0,1 3-8 16,0-3-1-16,4-7-6 15,-1 0 0-15,0-3-5 16,1 1 0-16,-1-14-3 15,1 4-1-15,-1-4-17 16,1-2-8-16,3-7-17 16,-4-7-8-16,0 1-11 15,4 3-3-15,0-10-40 16</inkml:trace>
          <inkml:trace contextRef="#ctx0" brushRef="#br0" timeOffset="341.7149">57 24 176 0,'3'-7'68'0,"-3"7"-52"0,0 0 28 0,4 7 11 15,-1 2-13-15,1 4-1 16,3 6-13-16,0 3-3 16,0 0-14-16,0 3 0 0,0 1 0 15,4 2-2-15,-4 4 0 16,4-10-3-16,0 0 1 15,-4-6-2-15,0-3 2 16,4 0 2-16,-4-13 2 16,3-7-5-16,1-2-2 15,0-17-2-15,0-2 1 0,-1-10-4 16,1 3-2-16,0 6 4 16,-4-2 3-16,0 5-6 15,0 11 0-15,0-8 0 16,-3 8 1-16,-1 8-19 15,1-2-7-15,-1 2-39 16,1 1-17-16,3 3-50 16</inkml:trace>
          <inkml:trace contextRef="#ctx0" brushRef="#br0" timeOffset="1500.1606">484 33 248 0,'0'13'93'0,"0"3"-72"0,-3 9 11 0,3-16 3 0,-4 7-8 16,1 6-1-16,-1 4-8 15,1 2-1-15,-1 4-10 16,1-7-2-16,-1 4-1 0,4-10 0 15,0 0 0-15,0-3 0 16,0-7 0-16,0-2-2 16,0 2-2-16,0-9-2 15,0-6 1-15,4-4-1 16,-1 1 0-16,1-7 0 16,-1-6-2-16,1-4 3 15,-1 4 0-15,1 0 1 16,3 6 0-16,-3-6 0 15,3 3 0-15,-4 3 0 16,4 3 2-16,-3-2-3 0,3 5-2 16,0-6 2-16,-3 4 2 15,-1 2 0-15,1 1 2 16,0 2-4-16,-1-5 0 16,1 2 1-16,-1 7 2 15,1-3 1-15,-4 6 1 16,0-7-2-16,0 7-2 15,0-6 1-15,0 3-1 16,0 3 0-16,0 0 2 16,0 0-3-16,0-7-2 15,0 7 4-15,0 0 1 16,3-6-3-16,-3 6 1 16,0-3 0-16,0 3 2 15,4 0-1-15,-4 0-1 0,0-6 1 16,0 6-1-16,3-10 0 15,1 10 0-15,0-6 0 16,-1-4 0-16,1 4 0 16,3-1 2-16,0 4-1 15,0 3 2-15,0-6-2 16,0 6 2-16,4 6 0 16,0-3 3-16,-1 4-1 15,1 2 2-15,-4 4-4 16,0-3 0-16,1-1 3 15,-5 4 1-15,-3 3-1 16,-3-7 1-16,-1 4 2 16,-7 3 2-16,-3-1-1 15,0-5-1-15,-4 6-5 0,0-7-1 16,0 4-8-16,0-10-4 16,4 3-22-16,4-6-7 15,-1 0-36-15,7 0-15 16,8-6-48-1</inkml:trace>
          <inkml:trace contextRef="#ctx0" brushRef="#br0" timeOffset="2023.5539">1084-240 204 0,'-8'-3'77'0,"5"3"-60"0,-8 10 35 16,4-4 11-16,-4 13-6 16,-7 10-1-16,-3 9-23 15,-7 9-7-15,-5 1-16 16,1 15 5-16,4 7 2 0,6-7-7 15,8 1-3-15,3-17-4 16,19 7 0-16,2-6-2 16,5-4-1-16,2-12-6 15,8-1-4-15,-7-8-21 0,0-7-10 16,-4-1-40-16,-3-5-18 16</inkml:trace>
          <inkml:trace contextRef="#ctx0" brushRef="#br0" timeOffset="2519.3481">1269 119 156 0,'4'-10'60'0,"-4"10"-47"0,3 0 32 16,-3 0 13-16,0 0 0 15,0 0 0-15,-7 0-13 16,0 0-5-16,-4 3-22 0,-3 4-5 0,0-1 1 16,-1 3-8-16,5-2-1 15,3 2-8-15,3 1-2 16,8 3-3-16,3-7 2 16,7 3 2-16,4 7-1 15,0-6 1-15,-1 2 0 16,-2 4 7-16,-8 0 3 15,-7 0 3-15,-7 0 2 16,-8 0 3-16,-2 0 2 16,-5-1-7-16,-3 1-3 15,4-9-19-15,3-4-6 16,14-13-97 0,15-6-42-1</inkml:trace>
          <inkml:trace contextRef="#ctx0" brushRef="#br0" timeOffset="2912.0985">1387-205 148 0,'7'-12'57'0,"3"12"-44"0,5 9 32 0,-8 4 12 15,4 3-6-15,3 6-2 16,0 19-11-16,-3 0-3 15,0 10-20-15,-8 6 4 0,-3 6 2 16,-3 1-3-16,-5-4 2 16,-2-6-7-16,-5-6 0 15,-2-7-8-15,-1-3-3 16,0-10-26-16,0-2-11 16,0-11-62-16,4-2-24 15,3-3-6 1</inkml:trace>
        </inkml:traceGroup>
        <inkml:traceGroup>
          <inkml:annotationXML>
            <emma:emma xmlns:emma="http://www.w3.org/2003/04/emma" version="1.0">
              <emma:interpretation id="{B0660641-11E0-47EB-902B-12ADCEA8866B}" emma:medium="tactile" emma:mode="ink">
                <msink:context xmlns:msink="http://schemas.microsoft.com/ink/2010/main" type="inkWord" rotatedBoundingBox="16047,320 17708,330 17702,1321 16040,1311"/>
              </emma:interpretation>
              <emma:one-of disjunction-type="recognition" id="oneOf1">
                <emma:interpretation id="interp5" emma:lang="tr-TR" emma:confidence="0">
                  <emma:literal>MT/s)</emma:literal>
                </emma:interpretation>
                <emma:interpretation id="interp6" emma:lang="tr-TR" emma:confidence="0">
                  <emma:literal>MT(s)</emma:literal>
                </emma:interpretation>
                <emma:interpretation id="interp7" emma:lang="tr-TR" emma:confidence="0">
                  <emma:literal>MT/S)</emma:literal>
                </emma:interpretation>
                <emma:interpretation id="interp8" emma:lang="tr-TR" emma:confidence="0">
                  <emma:literal>MTfs)</emma:literal>
                </emma:interpretation>
                <emma:interpretation id="interp9" emma:lang="tr-TR" emma:confidence="0">
                  <emma:literal>MKS)</emma:literal>
                </emma:interpretation>
              </emma:one-of>
            </emma:emma>
          </inkml:annotationXML>
          <inkml:trace contextRef="#ctx0" brushRef="#br0" timeOffset="4141.6755">2328-8 212 0,'-7'3'82'0,"7"3"-64"0,0 1 35 0,0 2 11 16,-4 1-20-16,1 9-5 15,-4 12-14-15,0 1-4 0,-1 0-12 16,1 6 1-16,0-6 1 0,4-1-4 0,-1 1 1 15,0-13-3-15,1 0 0 16,-1-9-12-16,1-4-5 16,3-6-10-16,0-6-3 15,0-4-9 1,3-12-2-16,1-7-2 16,-1-2 1-16,1-1 13 15,-4 7 9-15,4-4 12 16,-4 10 4-16,3-3 18 15,1 12 10-15,3-2 0 16,0 8 3-16,0 4-9 16,4 0-4-16,0 10-3 15,-1 6 0-15,1 0-4 16,0 6 0-16,3 0-7 16,0 3-3-16,0-2-6 0,-3-4-2 15,0-4 7-15,0-2 4 16,3-7-2-16,0-2-2 15,0-8-5-15,-3-2 0 16,0-10 0-16,-1-12-1 16,1 2-3-16,-4-5-2 15,0-1-2-15,0 0 2 16,1 1 6-16,-5 8 4 16,1 11 14-16,-4 9 6 15,0 3-4-15,-4 9 1 16,1 13-4-16,-5 10 2 15,1 0-4-15,0 6 1 16,0 3-7-16,0-3-1 0,0-10-2 16,0-2-2-16,3-4-10 15,1-6-6-15,-1-7-43 16,0-2-16-16,4-20-79 16</inkml:trace>
          <inkml:trace contextRef="#ctx0" brushRef="#br0" timeOffset="4548.0342">2831 1 224 0,'-7'0'85'0,"7"0"-66"0,3 0 34 0,-3 0 13 16,4 0-25-16,3 0-8 15,4 0-9-15,7 0-1 16,7 0-13-16,3 0 1 0,8 0 0 15,-1-6-4-15,1 3-2 16,0 3-2-16,-4 0 0 0,-4 0 2 16,-3 0 2-16,-7-6-6 15,-4 6 0-15,-3-7-25 16,-4 4-10-16,-7 3-9 16,0-6-1-16,-7-1-22 15,0 7-11-15,-7-3-38 16</inkml:trace>
          <inkml:trace contextRef="#ctx0" brushRef="#br0" timeOffset="4756.5596">3009-24 160 0,'-3'0'63'0,"6"3"-49"0,-3 10 51 16,0-10 22-16,0 10-22 15,0 3-7-15,-3-1-21 0,-1 17-8 16,0-7-17-16,1 7 1 0,-1 0 1 15,1 3-7-15,-1-10-2 16,1 0-8-16,-1-6 0 16,1-3-37-16,-1-6-13 15,4-10-50-15,4-7-20 16,3-2 8 0</inkml:trace>
          <inkml:trace contextRef="#ctx0" brushRef="#br0" timeOffset="5223.8139">3530-335 264 0,'-11'7'99'0,"4"9"-77"0,-18 25 26 0,11-13 8 16,-8 10-17-16,-3 19-2 15,-3 4-11-15,-4 12-4 16,-4 6-12-16,4 3 0 0,11-9 1 16,3-10-4-16,11-2-2 0,3-7-2 0,11-7-3 15,0-12-8-15,4-3-5 16,0-4-13-16,-1-12-6 15,5-6-25-15,-1-4-11 16,4-12-74 0</inkml:trace>
          <inkml:trace contextRef="#ctx0" brushRef="#br0" timeOffset="5675.2825">3733 39 284 0,'-18'0'107'0,"11"4"-83"0,-7 15 17 0,7-16 2 15,-8 9-17-15,1-2-4 16,0-4-13-16,0 4-6 16,3-1-2-16,7 4-4 0,4 3 0 15,8-7 2-15,2 4 0 16,1 3-2-16,3 0 2 15,0-7 1-15,-3 7 2 16,-4-6 3-16,-7 2 2 16,-3 4 14-16,-8 0 9 15,-10 0-12-15,-4 0-4 16,0-7-16-16,0 4-6 0,7-10-38 16,7-3-15-1,15-9-37-15,17-7-14 0,8 0-4 16</inkml:trace>
          <inkml:trace contextRef="#ctx0" brushRef="#br0" timeOffset="6107.3341">3833-189 224 0,'0'-6'85'0,"4"6"-66"0,3 3 14 0,0 3 2 16,3 7-3-16,1 12 3 16,0 7-6-16,0 6-1 15,-1 3-15-15,-3 20 3 0,1 2 4 0,-8 7-2 16,0-1 1-16,-4-5-1 16,-7-1 0-16,-3-9-3 15,-4 0-1-15,-7-6-6 16,0-10-3-16,0-7-11 15,0 1-4-15,0-16-35 16,0 0-15-16,8-10-64 16,6 3-26-16,4-9 30 15</inkml:trace>
        </inkml:traceGroup>
      </inkml:traceGroup>
    </inkml:traceGroup>
    <inkml:traceGroup>
      <inkml:annotationXML>
        <emma:emma xmlns:emma="http://www.w3.org/2003/04/emma" version="1.0">
          <emma:interpretation id="{F71B9DFC-C2D6-4738-AFFD-A9D2D30A34AA}" emma:medium="tactile" emma:mode="ink">
            <msink:context xmlns:msink="http://schemas.microsoft.com/ink/2010/main" type="paragraph" rotatedBoundingBox="13585,1401 17276,1374 17281,1993 13589,20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C98DDC-85BB-43E8-82EA-FFDE48ACB5DD}" emma:medium="tactile" emma:mode="ink">
              <msink:context xmlns:msink="http://schemas.microsoft.com/ink/2010/main" type="line" rotatedBoundingBox="13585,1401 17276,1374 17281,1993 13589,2019"/>
            </emma:interpretation>
          </emma:emma>
        </inkml:annotationXML>
        <inkml:traceGroup>
          <inkml:annotationXML>
            <emma:emma xmlns:emma="http://www.w3.org/2003/04/emma" version="1.0">
              <emma:interpretation id="{426DA297-6791-4A5E-B95C-210A94480B15}" emma:medium="tactile" emma:mode="ink">
                <msink:context xmlns:msink="http://schemas.microsoft.com/ink/2010/main" type="inkWord" rotatedBoundingBox="13585,1401 15066,1390 15070,1939 13589,1949"/>
              </emma:interpretation>
              <emma:one-of disjunction-type="recognition" id="oneOf2">
                <emma:interpretation id="interp10" emma:lang="tr-TR" emma:confidence="0">
                  <emma:literal>F</emma:literal>
                </emma:interpretation>
                <emma:interpretation id="interp11" emma:lang="tr-TR" emma:confidence="0">
                  <emma:literal>*</emma:literal>
                </emma:interpretation>
                <emma:interpretation id="interp12" emma:lang="tr-TR" emma:confidence="0">
                  <emma:literal>&amp;</emma:literal>
                </emma:interpretation>
                <emma:interpretation id="interp13" emma:lang="tr-TR" emma:confidence="0">
                  <emma:literal>£</emma:literal>
                </emma:interpretation>
                <emma:interpretation id="interp14" emma:lang="tr-TR" emma:confidence="0">
                  <emma:literal>f</emma:literal>
                </emma:interpretation>
              </emma:one-of>
            </emma:emma>
          </inkml:annotationXML>
          <inkml:trace contextRef="#ctx0" brushRef="#br0" timeOffset="-5512.389">-197 1282 124 0,'0'0'46'0,"4"0"-35"0,-4-6 9 16,0 6 5-16,0 0 3 15,3 0 3-15,5 0-3 16,-1 0-3-16,0-7-13 16,4 4-1-16,3-3 2 0,4-1-3 15,3-2 2-15,8-4-3 16,3-3 0-16,10-3-1 0,1 4 0 15,7-8-2-15,4-8-1 16,6 5 1 0,5-2 3-16,-1 2 2 0,3-5 1 15,1-1-4-15,0 0 0 16,0 4 1-16,-1-4 2 16,-6 0-1-16,-7 7-1 15,-8 6-1-15,-7 3 0 16,-10 7-4-16,-4-1-1 15,-8-3-3-15,-2 7-1 16,-5 3-26-16,-2-3-11 16,-5 2-72-1,-6 1-66-15,-8 3 57 0</inkml:trace>
          <inkml:trace contextRef="#ctx0" brushRef="#br0" timeOffset="9124.1158">-179 1133 92 0,'-3'-6'35'0,"3"6"-27"0,3-7 24 0,-3 7 9 16,0 0-8-16,0 0-4 15,4 0-13-15,-1-3-3 16,1 3-7-16,-1-3 5 0,8 0 4 16,3 3 2-16,8-7-1 15,10 1-2-15,4-7 1 16,10-2-4-16,7-4-1 16,8 0-2-16,3-10 2 15,4 4-1-15,-4-7 2 16,-3 3-4-16,-8 10-2 15,-10-3 2-15,-7 6 0 0,-8 4-6 16,-6 9 0-16,-8-7 1 16,-3 7 1-16,-4 0-41 15,-4 3-19-15,-3 0-66 16</inkml:trace>
          <inkml:trace contextRef="#ctx0" brushRef="#br1" timeOffset="-12508.6838">-150 1219 160 0,'-4'0'63'0,"4"0"-49"0,0 0 5 0,4 0-2 0,-4 0-4 15,3-4 0-15,4 1-5 0,4 3-3 16,3-9-2-1,8 2 0-15,6-2 2 0,12-7-2 16,2-3-2-16,12-6 0 16,10-1-1-16,4-2 2 15,10-4 1-15,1 0-1 16,-1 1-2-16,1-7 1 16,-1 6 1-16,-7 3 1 15,-10 4 1-15,-11 6 4 16,-11 6 3-16,-10 4 7 0,-8 2 6 15,-3-2-13 1,-4 9-6-16,0-6-17 0,-3 6-7 16,0-7-15-16,-4 4-6 15,0-3-58 1</inkml:trace>
          <inkml:trace contextRef="#ctx0" brushRef="#br1" timeOffset="-11653.1549">-22 759 132 0,'-3'-6'52'0,"6"6"-41"0,1 0 22 15,-4 0 8-15,0 0-5 16,7 0 2-16,0 0-16 16,0 0-3-16,0 0-11 15,0 0-5-15,4 6-2 0,3-3-1 16,8 10 2-16,10-4-1 0,7 7 2 15,11 6-4-15,3 1-2 16,8-1 2-16,3 3 2 16,0 0 4-16,4 4 2 15,0 3 1-15,0-7 0 16,-1 4 7-16,-2-10 2 16,-8 3-4-16,-4-6 0 15,-3-1 1-15,-11-2 1 16,-7-3-8-16,-7-4-2 15,-7 3-5-15,-4-9-1 16,-3 0-52-16,-14-9-114 31</inkml:trace>
          <inkml:trace contextRef="#ctx0" brushRef="#br0" timeOffset="-4746.9108">21 746 212 0,'-7'-3'79'0,"7"-3"-61"0,0 6 12 0,0 0 4 0,0 0 6 16,0 0 6-16,0 0-17 16,0 0-4-16,0 0-15 15,0 0-2-15,3 6-1 0,4-6 1 16,1 3 0-16,2 4-2 15,1-1-1-15,3 0-1 16,4 4 2-16,0-1-3 16,3 4 0-16,4-4 1 15,4 7 2-15,3-3-1 16,0 3 0-16,4 0-3 16,3 0 1-16,0-1-2 15,0 1 2-15,4 0 0 16,-4 0 3-16,1-7-3 15,2 7-2-15,1 0 2 16,3-3 2-16,1 3 0 0,-1 0 0 16,1-1-3-16,-1 1-2 15,-10 0 3-15,14 0 0 16,-8 3 1-16,-2 0 0 16,-5-10 2-16,-3 7 1 15,-3-6 1-15,-1 3 0 16,-3-10-2-16,-3 3-1 15,-4 0-1-15,-1-6 2 16,-2 0-5-16,-5 0-1 16,1-6-35-16,-4 0-17 15,4-10-105 1,0 0-75-16,-1-9 95 16</inkml:trace>
          <inkml:trace contextRef="#ctx0" brushRef="#br0" timeOffset="9771.1842">78 1285 156 0,'-7'-3'57'0,"7"6"-44"0,0-3 3 15,0 0 0-15,0 0-4 16,0 0 3-16,0 0-2 16,0 0 0-16,3 0-7 15,5-3 5-15,2-3 2 0,4-1 0 16,11-2 2-16,8-7-4 16,9 0-1-16,8 0-2 0,4 0 0 15,3 1 0-15,0-1 2 16,-4-7-3-16,1 8 1 15,-4-1-3-15,-4 0 2 16,0 0-2-16,1 3 2 16,-8-2-4-16,-3 5 0 15,-8 1-1-15,-6-4-2 16,-8 10-28-16,-7-4-11 16,-11 7-82-1</inkml:trace>
        </inkml:traceGroup>
        <inkml:traceGroup>
          <inkml:annotationXML>
            <emma:emma xmlns:emma="http://www.w3.org/2003/04/emma" version="1.0">
              <emma:interpretation id="{A896ACCB-9EAE-465B-8C64-A83689CAFEE3}" emma:medium="tactile" emma:mode="ink">
                <msink:context xmlns:msink="http://schemas.microsoft.com/ink/2010/main" type="inkWord" rotatedBoundingBox="15949,1389 17276,1379 17281,1993 15954,2002"/>
              </emma:interpretation>
              <emma:one-of disjunction-type="recognition" id="oneOf3">
                <emma:interpretation id="interp15" emma:lang="tr-TR" emma:confidence="0">
                  <emma:literal>f</emma:literal>
                </emma:interpretation>
                <emma:interpretation id="interp16" emma:lang="tr-TR" emma:confidence="0">
                  <emma:literal>7</emma:literal>
                </emma:interpretation>
                <emma:interpretation id="interp17" emma:lang="tr-TR" emma:confidence="0">
                  <emma:literal>z</emma:literal>
                </emma:interpretation>
                <emma:interpretation id="interp18" emma:lang="tr-TR" emma:confidence="0">
                  <emma:literal>*</emma:literal>
                </emma:interpretation>
                <emma:interpretation id="interp19" emma:lang="tr-TR" emma:confidence="0">
                  <emma:literal>A</emma:literal>
                </emma:interpretation>
              </emma:one-of>
            </emma:emma>
          </inkml:annotationXML>
          <inkml:trace contextRef="#ctx0" brushRef="#br0" timeOffset="-3485.6869">2164 775 180 0,'0'-13'68'0,"0"16"-52"0,4-6 14 0,-1 3 6 15,1 0-3-15,3 0 3 16,0 3-11-16,4 7-6 15,-1-4-10-15,5 4-2 0,6-1 0 16,11 13 1-16,7-6 2 16,8 6-3-16,10 4 1 15,7 2 1-15,4-6 2 16,7 7-1-16,7-1-1 16,10-5-1-16,-2 2 0 15,-1-3 0-15,-7-6 2 0,-7 0 1 16,-8-7 3-16,-6 1-5 15,-8 3-1-15,-10-7-2 16,-7 3-1-16,-8 1-1 16,-6-4 0-16,-4 1-20 15,-4-7-7-15,-7 3-63 16,0 0-26-16</inkml:trace>
          <inkml:trace contextRef="#ctx0" brushRef="#br0" timeOffset="10714.9967">2246 1184 120 0,'-11'0'46'0,"11"0"-35"0,-3 0 5 0,3 0 2 16,0 0 3-16,0-3 2 15,0 3-1-15,7-10 1 16,0 4-13-16,4-1-1 0,7-9 1 15,3 7-4-15,8-13-1 16,10 6 4-16,4-6 2 16,3 0 5-16,4 3 2 0,3-4-3 15,-3 1 1-15,-3 3 0 16,-5 0-1-16,-2 3-3 16,-5 0-2-16,-3 7-4 15,-7-1-1-15,-7-2-3 16,-4 2 1-16,-6 4-31 15,-5 0-11-15,-3 2-66 16,0 4-52 0,0-6 61-16</inkml:trace>
          <inkml:trace contextRef="#ctx0" brushRef="#br0" timeOffset="-3996.1198">2321 1323 132 0,'-18'6'52'0,"11"-2"-41"0,3-1 2 16,1 0 0-16,-1-3 13 15,4 0 8-15,-3-3-2 16,3 0 1-16,0-1-19 15,0-5-1-15,3 3 0 0,8-10-1 16,3 0 1-16,11-6-3 16,11-7-1-16,10 4-1 0,8-7 0 15,10-6 2-15,0 3 4 16,4-3-4-16,3 0 2 16,11-3-1-16,-3 3 1 15,-4-6 0-15,-8 9 0 16,-6 3-2-16,-8 10 1 15,-10 0-4-15,-7-1-2 16,-8 14 0-16,-6-7-1 16,-8 7-11-16,-7 2-5 15,-7-2-34-15,-7 9-15 16,-11 0-81 0</inkml:trace>
          <inkml:trace contextRef="#ctx0" brushRef="#br0" timeOffset="11150.1801">2189 1111 148 0,'0'0'55'0,"4"0"-43"0,-4 0 19 0,0 0 7 0,3 0-10 15,4-7-1-15,0 7-10 16,8-3 0-16,3-3-10 16,3-4 0-16,11-5 3 0,7-4-2 15,8 0 1-15,6-10 1 16,1 4 4-16,3-1-4 15,-4 4 2-15,-7-6-1 16,1 5 3-16,-4 4-3 16,-4-6 1-16,-3 6-9 15,-8 3-2-15,-7 7 1 16,-3-1 3-16,-3 4-37 16,-8-1-18-16,-4 4-83 15</inkml:trace>
          <inkml:trace contextRef="#ctx0" brushRef="#br0" timeOffset="11863.59">2471 1317 124 0,'3'-10'49'0,"1"7"-38"0,3-3 12 0,0 6 3 16,0-10-3-16,8 4 0 16,2-10-3-16,8 3-3 15,7-6-9-15,8 0 6 0,-1 0 3 16,4-6-1-16,3-4 1 15,8 4 2-15,-1 3 0 16,0-3-4-16,-3 2-1 16,-7 8-6-16,-4-1 0 0,-6 0-5 15,-9 9-2-15,-2-5-5 16,-8 9-2-16,-3-7-39 16,-4 4-18-16,0-7-51 15</inkml:trace>
          <inkml:trace contextRef="#ctx0" brushRef="#br0" timeOffset="12278.239">2592 838 172 0,'0'-3'66'0,"0"3"-52"0,4 0 19 0,-4 0 4 16,0 0-17-16,7 3-3 0,3 4-9 16,1-7 0-16,7 6-5 15,3 3 3-15,8 1 3 0,3 3-3 16,4 2-1-16,10-5 4 15,0 6 4-15,4-4-5 16,4 4 0-16,-1 0-4 16,-3-3-1-16,-4-1 1 15,-3-2 0-15,-7-4-2 16,-4 1 1-16,-7-7-29 16,-4 0-9-16,-3 0-84 15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17:58.664"/>
    </inkml:context>
    <inkml:brush xml:id="br0">
      <inkml:brushProperty name="width" value="0.02646" units="cm"/>
      <inkml:brushProperty name="height" value="0.02646" units="cm"/>
      <inkml:brushProperty name="color" value="#FFFFFF"/>
      <inkml:brushProperty name="fitToCurve" value="1"/>
    </inkml:brush>
    <inkml:brush xml:id="br1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814C9625-FA3E-4D4D-AB36-95B0A281C2C0}" emma:medium="tactile" emma:mode="ink">
          <msink:context xmlns:msink="http://schemas.microsoft.com/ink/2010/main" type="writingRegion" rotatedBoundingBox="4532,4699 4431,7305 4039,7290 4140,4684"/>
        </emma:interpretation>
      </emma:emma>
    </inkml:annotationXML>
    <inkml:traceGroup>
      <inkml:annotationXML>
        <emma:emma xmlns:emma="http://www.w3.org/2003/04/emma" version="1.0">
          <emma:interpretation id="{4EA739D1-64FF-4FD9-85B3-3CB98A90C40E}" emma:medium="tactile" emma:mode="ink">
            <msink:context xmlns:msink="http://schemas.microsoft.com/ink/2010/main" type="paragraph" rotatedBoundingBox="4532,4699 4431,7305 4039,7290 4140,46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74E4BF-1C73-4B54-A79E-32C20D13739A}" emma:medium="tactile" emma:mode="ink">
              <msink:context xmlns:msink="http://schemas.microsoft.com/ink/2010/main" type="line" rotatedBoundingBox="4532,4699 4431,7305 4039,7290 4140,4684"/>
            </emma:interpretation>
          </emma:emma>
        </inkml:annotationXML>
        <inkml:traceGroup>
          <inkml:annotationXML>
            <emma:emma xmlns:emma="http://www.w3.org/2003/04/emma" version="1.0">
              <emma:interpretation id="{49256777-D233-41F3-B842-24165F15F80A}" emma:medium="tactile" emma:mode="ink">
                <msink:context xmlns:msink="http://schemas.microsoft.com/ink/2010/main" type="inkWord" rotatedBoundingBox="4532,4699 4513,5193 4150,5179 4169,4685"/>
              </emma:interpretation>
              <emma:one-of disjunction-type="recognition" id="oneOf0">
                <emma:interpretation id="interp0" emma:lang="tr-TR" emma:confidence="0">
                  <emma:literal>*@tgdş</emma:literal>
                </emma:interpretation>
                <emma:interpretation id="interp1" emma:lang="tr-TR" emma:confidence="0">
                  <emma:literal>*@dş</emma:literal>
                </emma:interpretation>
                <emma:interpretation id="interp2" emma:lang="tr-TR" emma:confidence="0">
                  <emma:literal>*@tldş</emma:literal>
                </emma:interpretation>
                <emma:interpretation id="interp3" emma:lang="tr-TR" emma:confidence="0">
                  <emma:literal>*@dtgdş</emma:literal>
                </emma:interpretation>
                <emma:interpretation id="interp4" emma:lang="tr-TR" emma:confidence="0">
                  <emma:literal>*@tgdşs</emma:literal>
                </emma:interpretation>
              </emma:one-of>
            </emma:emma>
          </inkml:annotationXML>
          <inkml:trace contextRef="#ctx0" brushRef="#br0">56 3 92 0,'-9'-4'35'0,"9"4"-27"0,-8 0-2 0,4 0-1 16,0 4-2-16,0-4 1 15,0 0 4-15,-1 4 3 16,1-4 2-16,0 0 5 31,0 0-1-31,0 0-1 0,4 0-11 16,0 0-5-16,-4 0-66 16,4-4-29-16</inkml:trace>
          <inkml:trace contextRef="#ctx0" brushRef="#br0" timeOffset="1156.6815">-14 32 148 0,'-13'-7'55'0,"13"7"-43"0,4 0-3 16,-4 0-3-16,0 0-10 15,9-4-1-15,3-3-1 0,4-4 2 16,5-4 2-16,0 1 3 0,-1-1 2 31,1 1-4-31,-5 3 1 0,-4 0-2 16,1 3-2-16,-5 5 7 15,-8 3 3-15,-4 7-3 16,-8 8 0-16,-9 3-1 16,-4 4-2-16,-3 0 3 0,-5 0 2 15,0-4 7-15,4 0 2 16,0 0-3-16,4-7-1 16,9 0-4-16,4 0 1 15,-1-3 0-15,5-5 1 16,4-3-4-16,8-3-1 0,4-5-1 15,5-3-2-15,3 0 1 16,1-3 1-16,-1-1-1 16,0 1 2-16,1-1 0 31,-5 4 3-31,1 0 1 16,-5 4 3-16,-4-1-1 0,-4 1 0 15,-8 3-5-15,-5 4-1 16,-3 4-1-16,-1 0-2 15,1 3-2-15,4 0 1 0,-1 1 1 16,5-5 2-16,4 1-3 16,4-4 0-16,8 4-1 15,5-4 0-15,3-4 0 16,5 0 0-16,-1-3 4 16,1 0 1-16,-1-4-4 0,1 3 1 15,-1 1 2-15,-3 0 1 16,-5 3 3-16,-4 0 1 15,-3 1 3-15,-5-1 4 16,-5 4-8-16,-3 4-3 16,-4 3-5-16,0 0 1 31,-5 1-8-31,5-1-2 0,3 0-25 16,5 1-9-16,4-8-54 15</inkml:trace>
          <inkml:trace contextRef="#ctx0" brushRef="#br0" timeOffset="2473.7835">39 58 176 0,'-12'4'66'0,"12"-4"-52"0,-4 3-3 15,4-3-6-15,0 0-5 16,0 0 0-16,0 0-5 15,0 0-1-15,0 0 3 16,0 0 3-16,8 0 3 0,-4 0 3 16,4-3 3-16,-4-1 0 0,0 0 2 15,1 4-2-15,-1-3 2 16,-4-1 0-16,0 0 1 16,0 1-2-16,-4 3 1 15,-5 0-6-15,-3 0-1 16,-5 3-2-16,-3 1 1 15,3 0-2-15,1 3-1 16,4-3-2-16,-1-4 1 16,5 3-1-16,4 1 0 15,0-4 0-15,4 0 0 16,4 0 2-16,4-4 2 16,0 1-3-16,1 3 0 15,-1 0 1-15,0-4 2 16,0 4-3-16,1 0 0 15,-5 0 1-15,0-4 2 16,-4 4 5-16,0 0 4 16,0 0 2-16,0-3 3 0,-4 3-5 15,0-4-1-15,-5 0-4 16,1 1 1-16,-4-1-4 16,-1 0 0-16,1 1-1 15,0-1 1-15,-1 4-2 16,5 0 2-16,0 0-4 15,4 0-2-15,0 4-1 16,4-1 3-16,4 5-2 16,4-1-1-16,4-3 3 0,1-1 0 15,3-3 1 1,-3 0 0-16,3 0 0 16,-4 0 2-16,1 0-1 15,-5 0 2-15,-4 0-2 0,0 0 2 16,-4 0 0-16,4-3 1 15,-4-1-2-15,-4 0 1 16,-4 1 0-16,0-1 3 16,-1 0-3-16,1 1-2 15,0-1-3-15,4 0-1 16,0 4 2-16,0-3 0 16,0 3-2-16,4 3 0 0,0-3-1 15,4 8 0-15,0-1 0 16,0 0 3-16,0 1 0 15,4-1 3-15,-4-3-1 16,0-1 2-16,-4-3-2 16,0 0-1-16,5 0 3 15,-1 0 0 1,0 0-1-16,0-3 1 0,-4-1 0 16,0-3 1-16,0-4 0 15,-4 7 0-15,0 0-2 16,0 1-2-16,-1 3-2 15,1 0-1-15,0 7-1 16,0 0 3-16,0 4-2 16,4 0-1-16,0 0 3 15,4-4 0-15,0 1 3 0,4-5 1 16,5 1-4-16,-1-4 1 16,-4 0 2-16,1-4 1 15,-1 1-1-15,0-1-2 16,-4 4 3-16,-4-4 0 15,0 1-1-15,-4-1 1 16,-4 0-44-16,-9-3-19 16,-3-11-63-1</inkml:trace>
          <inkml:trace contextRef="#ctx0" brushRef="#br0" timeOffset="3537.8485">105 25 152 0,'-12'7'57'0,"7"-7"-44"0,1 8-1 0,4-8-5 15,-4 3-8-15,4 1 1 0,0 0-5 16,0-4-1-16,0 0 3 16,0 0-1-16,8 0 2 0,5-8 6 15,3 1 5-15,1-4 1 16,-1 0 2-16,-4 0-4 16,1 0 0-16,-1 4 1 15,-4-1 2-15,-4 1 8 16,-4 0 5-16,-4 3-9 15,-4 0-1-15,-4 1-6 0,-5 3 0 16,-3 3 1 0,-1 1 2-16,1 3-5 15,-1 1-2-15,5-5-4 16,3 1-3-16,1 0-1 16,4-1 3-16,4 1 0 0,4 0 1 15,0-1-3-15,0-3 2 16,0 0 3-16,4 0 1 15,0 4-1-15,0-4-2 16,-4 0 5-16,0 0 1 16,0 0 4-16,0 0 1 0,0 0 1 15,-4 0 0-15,-4-4-4 16,-5 1-3-16,-3 3-2 16,-1 0 0-16,-3 3-2 15,-1 1-1-15,1 3 1 0,-1 1-1 31,5-1-3-31,3 0 2 0,1 1 1 0,4-1 0 16,8 0-3-16,0 1 2 16,8-5 1-16,0 1 0 15,5-4 0-15,-1 0 0 16,-4 0 0-16,4 0 2 31,-3 0-1-31,-1-4 2 16,-4 1 2-16,-4 3 4 0,0-4 0 15,0 4 0-15,-4-4-3 16,-4 1-1-16,-1-1-3 16,1 0-2-16,0 4 3 0,0-3 0 15,0 3-1-15,-1 0-2 16,5-4-2-16,0 4-1 16,4 0-38-16,0 0-15 15,12 0-78 1</inkml:trace>
          <inkml:trace contextRef="#ctx0" brushRef="#br0" timeOffset="4304.9171">51 120 144 0,'-4'0'55'0,"8"0"-43"0,-4 4-1 0,5-4-2 16,-5 0-2-16,0 0 3 15,4-4-3-15,0 0-2 16,0 1-2-16,0-1 0 0,4 0 0 15,-4-3 1-15,0 0 0 16,1 3 2-16,-1 0 1 16,-4 4 5-16,0-3 3 15,0-5-6-15,-4 8-1 16,-1 0-4-16,1 4-1 0,-4 0 1 16,0 3 0-16,0 0-2 15,-1 1-2-15,1-1 1 16,0-3 1-16,4-4-3 15,0 3-2-15,4-3 4 16,0 0 3-16,0 0 1 16,4-3 2-16,-4 3-2 15,4-4 0-15,-4 4-1 16,4-4 2-16,-4 4-1 16,0 0 2-16,0 0 0 15,0 0 1-15,-4 4 0 16,0 0 2-16,-4-1-1 0,-1 5 0 15,-3-5-3 1,4-3 1-16,0 4-4 0,3 0 0 16,1-4-1-16,4 0 1 15,0 0-2-15,0 0-1 16,4-4 1-16,1 0 1 16,-1 1-3-16,0-1 0 15,0 0-10-15,-4-3-5 16,0 0-111-1</inkml:trace>
          <inkml:trace contextRef="#ctx0" brushRef="#br0" timeOffset="4826.9">51 29 168 0,'-16'3'63'0,"12"-3"-49"0,-4 0 5 0,3 4 0 0,1-4-11 16,-4 4-4-16,0-4-1 15,0 0 0-15,-1-4-1 16,1 0-8-16,0 1-4 0,4-1-16 15,0-3-9-15,0-4-36 16</inkml:trace>
          <inkml:trace contextRef="#ctx0" brushRef="#br1" timeOffset="17617.3239">-6-359 64 0,'-4'0'24'0,"4"0"-18"0,0 0 11 0,0 0 4 0,0 4 0 16,-4 3 2-1,-1 4-11-15,1 4-2 16,-4 3-2-16,0 0 0 16,0 0 0-16,-1-3 0 15,1 0-4-15,4-4-1 0,0-4 1 16,0 0-2-16,0-3 1 0,4 0-2 15,0-4 2-15,0 0 0 16,0 0 1-16,0-4-2 16,0 0-2-16,0 1-2 0,0-1-1 15,0 0 2-15,0-3 2 16,0 0 2-16,0-1 1 16,4 1-5-16,0-4-1 15,0 0-2-15,0 4 3 16,0 0 0-16,0-1 1 15,1 1 0-15,-1 0 0 0,-4 3 0 32,4 0 2-32,-4 4-1 15,4-3-1-15,-4 3 1 16,0 0-1-16,0 0 4 16,0 0 5-16,0 0-3 15,0-4 2-15,0 4-7 0,0 0-3 0,0 0 1 16,0 0 2-16,0 0 0 15,4-4-1-15,-4 4-2 16,0 0 1-16,4 0 5 16,0 4 2-16,4 3-2 15,1 1-1-15,-1-1-1 16,0 4 1-16,0 0 0 16,1-4 3-16,-1 4-3 15,0-4-2-15,0 1 0 16,1-1-1-16,-5 0 0 15,0-3 2-15,-4-4-8 16,0 0-3-16,4 4-77 16</inkml:trace>
          <inkml:trace contextRef="#ctx0" brushRef="#br1" timeOffset="16463.8101">-56-319 52 0,'0'4'22'0,"0"3"-18"0,0 8 22 0,0-4 8 0,5 7-7 16,-1 4-3-16,-4 4-10 15,0 7-4 1,0-4-1-16,0 0-1 16,0 0-4-16,0-3-3 0,0-1 2 15,0-3 2-15,0-3 2 16,0-1-3-16,0-3-1 16,0-4-3-16,0 0-1 15,0-4 1-15,0-7 0 16,0 7 2-16,0-7 1 0,0 0-10 15,0 0-3-15,0 0-22 16,0 0-46 0,0-3 4-16</inkml:trace>
          <inkml:trace contextRef="#ctx0" brushRef="#br1" timeOffset="32244.834">-39-333 116 0,'0'0'44'0,"-4"0"-35"0,8-4 16 0,-4 4 6 0,0 0-4 16,0 0 1-16,0 0-6 16,0 0-2-16,0 7-11 15,-4 1-1-15,0 3-1 0,0 3 3 16,-5 1 1-16,1 3-1 15,0 0-1-15,0-3-3 16,-1 0-1-16,1-1 5 16,0 5 4-16,0-5-5 15,0 1-3-15,-1-1-1 0,1-3-1 16,4 0-2-16,0-3 1 16,0-1-2-16,0 0 2 15,0-3-4-15,4 0-2 0,0-1 2 31,0-3 0-31,0 0 1 16,0 0 2-16,4 0-1 16,0-3-1-16,0-1 3 15,0-3 0-15,4-1-1 16,0-3-2-16,1 0 1 0,-1 0-1 16,0 0 0-16,0-3 0 15,1-1 0-15,-1-3 0 16,0 3 0-16,4 1 2 15,-3 3-3-15,-1 0 0 16,0 0 3-16,0 0 1 0,0 0-1 16,1 4-2-16,-1-1 1 15,0 1 1-15,0 0 1 16,1 3 1-16,-1 0-2 16,-4 1-2-16,0-1 1 15,4-3-1-15,-4 3 4 0,1 0 2 16,-1 1-5-16,0-1 0 15,-4 4 1-15,0 0 1 16,0 0-1-16,4-4-2 16,0 4 1-16,-4 0 1 0,4-3-1 31,-4 3 2-31,4 7 0 16,0 0 1-16,0 1 0 15,1 3 0-15,3 0-5 16,0 0 1-16,-4 0 0 15,0-1 0-15,0 1 2 16,0 0 1-16,1 0-1 16,-1 0-2-16,0-3 1 0,0-1-1 15,0 0-3-15,0 1 0 16,0-1 2-16,0 0 2 16,0 4 0-16,-4-11 2 0,0 0-2 15,5 4 2-15,-5-4-2 16,0 0 2-16,0 0-2 15,0 0 2-15,0 0 0 16,0 0 3-16,0 0-1 0,-5 0 0 16,1-4-3-16,0 1 1 15,0-5-2-15,0 5-1 16,0-1-2-16,0-3 1 16,0-1 1-16,0 1 2 15,-5 0-1-15,1-1-1 31,0 1 1-31,0 0 1 16,4-1-3-16,-1 1 0 16,1 3-6-16,0 1-3 0,0-1-38 0,0 0-19 15,0 1-69 1</inkml:trace>
        </inkml:traceGroup>
        <inkml:traceGroup>
          <inkml:annotationXML>
            <emma:emma xmlns:emma="http://www.w3.org/2003/04/emma" version="1.0">
              <emma:interpretation id="{91D82AB3-DEAE-4A06-9C95-5D0ECAA4BC72}" emma:medium="tactile" emma:mode="ink">
                <msink:context xmlns:msink="http://schemas.microsoft.com/ink/2010/main" type="inkWord" rotatedBoundingBox="4453,5866 4434,6366 4115,6353 4134,5853"/>
              </emma:interpretation>
              <emma:one-of disjunction-type="recognition" id="oneOf1">
                <emma:interpretation id="interp5" emma:lang="tr-TR" emma:confidence="0">
                  <emma:literal>Önada</emma:literal>
                </emma:interpretation>
                <emma:interpretation id="interp6" emma:lang="tr-TR" emma:confidence="0">
                  <emma:literal>Önaddı</emma:literal>
                </emma:interpretation>
                <emma:interpretation id="interp7" emma:lang="tr-TR" emma:confidence="0">
                  <emma:literal>#orda</emma:literal>
                </emma:interpretation>
                <emma:interpretation id="interp8" emma:lang="tr-TR" emma:confidence="0">
                  <emma:literal>Gördes</emma:literal>
                </emma:interpretation>
                <emma:interpretation id="interp9" emma:lang="tr-TR" emma:confidence="0">
                  <emma:literal>Gördün</emma:literal>
                </emma:interpretation>
              </emma:one-of>
            </emma:emma>
          </inkml:annotationXML>
          <inkml:trace contextRef="#ctx0" brushRef="#br0" timeOffset="6953.6219">27 1136 144 0,'-13'0'55'0,"9"4"-43"0,-4 0 1 16,4-4 0-16,0 0-9 15,0 0-2-15,0 0-1 16,-1 0-1 0,1 3 0-16,4-3 6 0,0 0 4 15,0 0-5-15,0 0-3 0,0 0-6 16,0 0 0-16,0 0 4 16,0 0 4-16,0 0-6 15,4 0 0-15,-4 0 4 16,0 0 4-16,0 0-3 15,0 0-2-15,0 0 4 0,0 0 1 16,0 0 6-16,-4 4 3 16,0 0 0-16,-4-1 1 15,-4 1-6-15,3 0-2 16,1 3-2-16,0-3-1 0,0-1-6 16,4 1 1-16,0 0-2 15,-1-1 0-15,5 1-3 16,0-4 1-16,9 4 2 15,-1-1 3-15,4-3 0 16,1 0-1-16,-1 0 5 16,0-3 1-16,1-1 0 15,-5 0 1-15,0 1-2 0,0-1 2 16,-4 0 7-16,-4 1 5 16,0-1-7-16,-4-3-4 15,-4 3-3-15,0 0 1 16,-5 1-1-16,-3 3 2 15,0 3-9-15,-1 8-3 16,1 0 3-16,-1 4 2 16,5 0-1-16,4-1-2 15,4-3-1-15,8 0 0 16,4 0 3-16,8-4 2 0,1-7-2 16,3-3-2-16,5-1 2 15,0-3 2-15,-1-4 2 16,-3 0 1-16,-5-4 0 15,1 4 0-15,-5 4-2 16,-4 0 1-16,-3-1 2 31,-1 1 2-31,-4 0-3 16,-9-1-1-16,1 1-1 0,-4 3-2 16,-5 1-2-16,1 3 1 15,-1 3-1-15,5 1 0 16,0 0 0-16,4 3 0 15,-1 0 2-15,5 1 0 16,4-1-3-16,4 0 0 16,9-3 2-16,-1-4 0 15,0 0-2-15,5 0 2 0,-5 0 1 16,1-4 0-16,-1 1 2 16,-4 3 1-16,0 0 1 0,-4-4 0 15,1 0 4-15,-5 1 3 16,-5-1-4-16,-3 0-2 15,-4 1-2-15,-5-1-3 16,-3 0 3-16,-1 4 0 16,1 4-1-16,-5 3-2 31,4 4-4-31,5 0-2 0,0 4 0 16,3-4 2-16,9 3-1 15,0-3 4-15,8 0 0 16,4-3 1-16,1-1 0 0,3-3 0 15,4-4 0-15,1-4 2 16,-1-3-1-16,1 3 2 16,-5-3-2-16,0-1 2 15,-3 1 0-15,-1 0 3 16,-4-4 1-16,-4 4 1 16,-4-1-2-16,-4-3-1 15,-1 4-3-15,-3 0-2 0,-4 3-2 16,-1 4-1-16,1 4-1 31,3 3 3-31,1 4-2 0,4 4 1 16,0-1 0-16,3 1 0 15,10-1 0-15,3 1-2 16,4-4 3-16,5 0 0 16,-1-4 1-16,5 1 0 0,-1-1 0 15,-3-7 2-15,-1 0-1 16,1-4-1-16,-5-3 5 15,-4 0 1-15,-4-4 2 16,-4 0 0-16,-4 0-4 16,0-4-3-16,-8 0 0 0,-1 4 1 15,-3 4-3-15,-5 0 0 16,1 3-1-16,3 8 0 16,1 0 0-16,-1 3-2 15,5 4 0-15,4 0 0 16,4 0 3-16,4 0 0 15,4-4-2 1,4 0 2-16,4-3 1 16,1 0 0-16,-1-4 0 15,0 0 2-15,1-4-1 0,-1 0 2 16,0 1-2-16,-3-5 2 16,-1 1 0-16,-8-4 1 15,0 0 0-15,-4 0 2 16,0 0-1-16,-5-3 0 0,-3 3-3 15,-4 0-2-15,-1 7-2 16,1 0-1-16,-1 4-1 16,5 4 0-16,0 0 3 15,3 3 0-15,5 0-2 0,0 1 0 16,4-1-1-16,4 0 3 16,4 0-2-16,5-3 1 15,3 0 2-15,-3-4 2 31,-1 0 1-31,0 0 1 16,1-4-5-16,-5 0 1 16,0 4 0-16,-4 0 0 15,0-3 4-15,-4-1 5 0,-4-3-5 16,0 0 0-16,-4-1 0 16,-5 1 0-16,1 3-2 15,0 1-2-15,-1-1 1 16,5 0 1-16,0 1-10 0,4-1-2 15,8 0-68-15,4-7-30 16,0-7-22 0</inkml:trace>
          <inkml:trace contextRef="#ctx0" brushRef="#br0" timeOffset="8391.7648">56 1118 228 0,'-21'0'85'0,"13"4"-66"0,-5-1-14 0,9 1-10 16,0 0-77-16,-4-1-33 0,0-3 48 16,-1-7 23-16</inkml:trace>
          <inkml:trace contextRef="#ctx0" brushRef="#br0" timeOffset="7881.8715">-43 1283 180 0,'-13'0'68'0,"13"0"-52"0,0 0-5 16,0 0-4-16,0 0-8 15,0 0-2-15,9 0 2 16,-1-4 0 0,4 0 1-16,1-3-3 0,-1-4 2 15,0 0 7-15,1 0 4 0,-1 0-1 16,0 0 0-16,1 0 1 16,-5 4 4-16,0 0 1 15,-4-1 3-15,-4 1 1 0,-4 0 3 16,0 3-8-16,-4 0-3 15,-5 1-4-15,1 3-2 32,0 0-3-32,-1 0-2 15,1 0-2-15,4 0-1 16,0 0 2-16,3 0 2 0,1 0-2 16,4 0-2-16,0 0-1 15,9 0 0-15,-1 0 3 0,4 0 2 16,-4-4 2-16,5 0 1 15,-5 1-5-15,0-1 1 16,-4 4 6-16,0 0 4 0,1-4 6 16,-5 4 2-16,-5-3-5 15,1 3 0-15,-4 0-8 32,-4 0-1-32,-1 0 0 15,-3 0 0-15,-1 3-2 16,5 1 1-16,0 0-2 15,4-4-1-15,-1 0-2 0,5 0 1 16,0 0 1-16,0 0 0 16,0 0-3-16,4 0 2 15,4 0-1-15,0-4 0 0,4 0-44 16,1-3-20-16,-5-8-63 16</inkml:trace>
          <inkml:trace contextRef="#ctx0" brushRef="#br1" timeOffset="19546.1298">-60 848 108 0,'0'3'44'0,"0"8"-35"0,0 7 5 0,4-7-1 0,-4 8-4 15,0 6 2 1,0 8-4-16,0 0-2 16,0 4 2-16,0-4 0 15,0 3-3-15,5-10 4 0,-1-4 2 16,-4-4-5-16,0-3-3 15,0-4 1-15,0 0 0 16,0-4 3-16,0 0 1 16,0-7-3-16,0 0-3 15,0 0 0-15,0 0-1 0,0 0 0 16,0 0 2-16,0 0-1 0,0-4-1 16,0 1-2-16,0-4 1 15,0-1 1-15,0 1 2 16,0 0-3-16,0-4 0 15,0 0 3-15,0-4 1 0,0 0-1 32,0-3 1-32,0-4-4 15,0-3 0-15,4 3 1 16,-4 0 2-16,0 3-1 16,0 1 2-16,0 4-2 15,4 3 2-15,-4 3 2 16,0 1 2-16,0 0-1 15,0 3-1-15,0 0-6 0,0 1 1 16,0-1 0-16,0 4 2 16,0-4 1-16,0 4 1 15,-4 0 0-15,0 4 2 16,0 0-1-16,-1 3 0 0,1 0-6 16,-4 1 1-16,0-1 0 15,0 0 0-15,-1 1 2 16,1-1 1-16,0 0-1 15,0 0 1-15,0 1-4 16,3-5 0-16,1 1-1 16,0 0 0-16,0-4 0 15,0 3 0-15,4-3 0 16,0 0 0-16,0 0 2 16,0 0 0-16,0 0-3 15,0 0 2-15,0-3 1 16,0-1 2-16,4 0-6 15,0-3 1-15,0-4-4 0,0 0 0 16,1 0 4-16,3-3 1 16,0 3 2-16,-4 0 2 15,0 0-3-15,0 0 0 16,0 3 1-16,1 1 2 16,-1 0-1-16,0-1-1 15,0 1 1-15,0 0 1 16,4 0-3-16,-4-1 0 15,5 1-1-15,-5 3 0 16,0-3 2-16,0 3 0 16,0 1 0-16,-4 3 2 15,0 0 1 1,0 0 1-16,0 0-2 0,0 0 1 16,0 0-2-16,4 3-1 15,4 1 1-15,1 0-1 16,-1 3 8-1,0 4-4-15,0 0 1 0,0 0-1 16,1 0 2-16,-1 0-1 16,-4 0 0-16,0 0-3 15,0 0 1-15,0 0-2 16,-4 0-1-16,5 0-2 16,-5 0 1-16,4-4-1 15,0 0 0-15,0 0-27 16,0 1-13-16,4-8-53 15</inkml:trace>
          <inkml:trace contextRef="#ctx0" brushRef="#br1" timeOffset="33800.1541">-72 854 128 0,'-4'0'49'16,"4"0"-38"-16,0 0 8 0,0 0 3 0,0 0-2 16,0 0 0-16,0 0 1 15,0 0 1-15,0 0-12 16,0 0 3-16,-4 4 3 0,0-1-2 15,0 1 2-15,-1-1-3 16,-3 5 2-16,0 3-6 0,0 0-1 16,0 0-2-16,-1 3-1 15,1 1-3-15,0 0 1 16,0-1-2-16,-1 1 2 16,1-4-2-16,4 0 2 15,0-4-2-15,0 0 2 16,-4-3-2-16,8 0-1 15,0-4 1-15,0 0 1 16,0 0-3-16,0 0 0 16,0 0 1-16,0 0 2 15,0 0-3-15,0 0 0 16,8 0 1-16,0-4 0 0,0 0 0 16,1-3 0-16,-1 0 2 15,0-4 1-15,0 0-4 16,0 0 1-16,1 0 2 15,-1 0 1-15,0 4-1 16,0-1-2-16,1-3 1 16,-1 0 1-16,0 0-1 15,0 4 2-15,0-4-4 16,1 0 0-16,-1 4 1 16,0 0 2-16,0-1-1 15,1 1-1-15,-5 0 3 16,0 3 2-16,0 0-2 15,0 1 0-15,-4-1-1 16,0 4-2-16,4-4 1 0,0 1 1 16,-4 3-1-16,0 0-1 31,0 0 1-31,0 0-1 16,4 0 0-16,0 0 0 15,5 3 0-15,-1-3 2 16,0 4-1-16,0 3-1 0,5 1 1 15,-5-1 1-15,0 0-1 16,0 4 2-16,5-4 0 16,-5 4 3-16,0-3-3 15,-4-1-2-15,0-3 0 16,-4-4 1-16,0 0-3 16,0 0 0-16,0 0-30 15,0-4-14-15,-4 0-50 16,8 1-59-1,1-5 42-15</inkml:trace>
          <inkml:trace contextRef="#ctx0" brushRef="#br1" timeOffset="34611.2288">-23 817 144 0,'-4'-7'55'0,"8"7"-43"0,-8 0 14 0,4 0 6 15,0 0-7-15,0 0 0 16,0 0-3-16,0 7-2 15,0 4-10-15,0 4-4 0,0 3 0 16,0 8-1 0,0 3 2-16,0 4-4 15,-4 0 0-15,4 0-1 16,-4 0 1-16,4 3 0 0,-4-3 3 16,0-4-5-16,4-3-1 0,0-4 0 15,0-4 2-15,0 0-1 16,0-3 2-16,0 0-2 15,0-4 2-15,0-4-2 16,0 0-1-16,0-7 3 16,0 4 0-16,0-4-1 15,0 0 1-15,0 0 0 16,0 0 1-16,0 0-2 16,0 0 1-16,0 0-4 0,0 0 0 15,0 0 3-15,0 0 1 16,0 0-4-16,0 0 1 31,0 0-2-31,0 0-2 16,0 0 3-16,0 0 2 0,0 0 0 15,0 0-1-15,0 0 1 16,0-7-1-16,0-4 0 16,0 0 0-16,0-4 2 15,0-3 1-15,0-4-1 16,0-4-2-16,0-3 3 15,0 0 0-15,0 0-4 16,0-1-1-16,0 8-2 0,4 4 3 16,-4 0-38-1,4-1-15-15,4-2-59 16</inkml:trace>
        </inkml:traceGroup>
        <inkml:traceGroup>
          <inkml:annotationXML>
            <emma:emma xmlns:emma="http://www.w3.org/2003/04/emma" version="1.0">
              <emma:interpretation id="{40277B79-6746-4892-A181-C87433867B0A}" emma:medium="tactile" emma:mode="ink">
                <msink:context xmlns:msink="http://schemas.microsoft.com/ink/2010/main" type="inkWord" rotatedBoundingBox="4347,6987 4334,7301 4039,7290 4052,6976"/>
              </emma:interpretation>
              <emma:one-of disjunction-type="recognition" id="oneOf2">
                <emma:interpretation id="interp10" emma:lang="tr-TR" emma:confidence="0">
                  <emma:literal>ğ</emma:literal>
                </emma:interpretation>
                <emma:interpretation id="interp11" emma:lang="tr-TR" emma:confidence="0">
                  <emma:literal>$</emma:literal>
                </emma:interpretation>
                <emma:interpretation id="interp12" emma:lang="tr-TR" emma:confidence="0">
                  <emma:literal>*</emma:literal>
                </emma:interpretation>
                <emma:interpretation id="interp13" emma:lang="tr-TR" emma:confidence="0">
                  <emma:literal>.</emma:literal>
                </emma:interpretation>
                <emma:interpretation id="interp14" emma:lang="tr-TR" emma:confidence="0">
                  <emma:literal>T</emma:literal>
                </emma:interpretation>
              </emma:one-of>
            </emma:emma>
          </inkml:annotationXML>
          <inkml:trace contextRef="#ctx0" brushRef="#br1" timeOffset="21475.2677">-269 2058 76 0,'-5'0'30'0,"5"3"-24"0,0-3 15 0,0 0 6 16,0 0-13-16,0 0-2 16,0 0-4-16,0 0 0 15,0 0-2-15,0 0-1 16,0 0-3-1,5 4 1-15,3-4-2 16,0 0 2-16,4 0 2 0,1-4 0 0,3 1 2 16,1-5 0-16,3 1 1 0,-3 0-2 15,3-4 1-15,-3 0-2 16,-1 0 0-16,1 0-3 16,-5 4-2-16,0-1 1 15,-4 5 1-15,1-1 5 16,-1 0 4-16,-4 1-2 15,-4 3 0-15,0-4-5 16,0 4-1-16,0 0-1 16,0 0-2-1,-4 7 1-15,4 1-1 16,0 3 0-16,0 3 2 16,0 8 1-16,0 4 1 15,4 3 0-15,0 4 2 16,0 0-1-16,0 0 0 0,5-8-3 15,-5-3 1-15,0-3-7 16,0-9 1-16,-4-10-43 16,4-10-19-16,-4-5-20 15</inkml:trace>
          <inkml:trace contextRef="#ctx0" brushRef="#br1" timeOffset="36938.5362">-146 2027 68 0,'-8'0'27'0,"8"0"-21"0,-4 8 16 15,0-8 6-15,-1 3 0 16,1-3 1-16,0 4-5 16,0 0-1-1,0-1 1-15,0 1 2 16,-9-4-14-16,9 4 6 0,0-1 5 15,0-3-1-15,0 4-1 16,0-4 0-16,0 0 1 16,0 4-6-16,0-1-1 0,-1 1-7 15,1-4 0-15,4 0-3 16,0 0 2-16,0 0-4 16,0 4-2-16,0-8-3 15,0 4-1-15,0 0-1 0,0 0 3 16,0 0-2-16,0 0 1 15,0 0 2-15,4-4 2 16,5 4-1-16,-1-3-1 16,0-1-2-16,4-3 1 15,5-1 1-15,-5 1 2 0,1-4-1 32,-1 4-1-32,0-4 1 15,1 4-1-15,-1-1 0 16,0 5 2-16,1-1-1 15,-5-3 2-15,0 3-4 16,0-3 0-16,1-1 1 0,-1 1 0 16,-4 0 0-16,0 3 2 15,0 0-1-15,0 1 2 0,0 3-2 16,-4 0-1-16,0-4 1 16,0 4-1-16,0 0 2 15,0 0 1-15,0 0 1 16,0 7 2-16,0 4-3 15,0 0 0-15,0 4 1 16,0 0 0-16,0-1-5 16,0 4 1-16,0 1 0 15,4-1 2-15,1 0-1 0,-1 1-1 16,0-1-2-16,0 0 1 16,0 0 1-16,-4 1 2 15,4-5-1-15,-4-3 2 16,0 0-4-16,0 0 0 15,0-3 1-15,4-1 0 16,-4 0 0-16,0-7 0 16,4 7 0-16,-4-7 0 15,0 0-3-15,0 0 0 16,0 0 4-16,0 0 1 16,0 0 0-16,0 0 1 15,0 0-2-15,0 0-1 0,0-3 1 16,0-1-1-16,-4-3 0 15,0-4 0-15,0 0 0 16,0-4 0-16,0 1 0 16,-4-5 0-16,-1 1-3 15,5-4 2-15,0 4 1 16,0 0 0-16,-4 3 2 16,4 4 1-16,0 0-1 15,-1 4 1-15,1-1-4 16,0 1 0-16,0 3 1 15,0 1 0-15,0-1-3 16,4 0 2-16,-4 4-1 16,4-3 0-16,0 3 4 15,-4-4 3-15,4 4-2 0,-4 0-2 16,-1 0 0-16,1 0-1 31,0 0-3-31,0 0 2 16,0 0 1-16,0 4 2 15,-4-4 3-15,-1 3 2 0,1 1-1 16,-4 3-1-16,0 1 1 16,-1-1 1-16,1 0-3 15,-5 1-1-15,5-1-3 16,0 0-1-16,-1 1 1 16,5-1 2-16,0 0-3 15,4-3-2-15,0 0-25 16,4-4-9-16,0-4-43 15,8-3-16-15,4-4-25 16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16:07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B498941F-5F00-4DFE-B425-A1C9AC5054CD}" emma:medium="tactile" emma:mode="ink">
          <msink:context xmlns:msink="http://schemas.microsoft.com/ink/2010/main" type="writingRegion" rotatedBoundingBox="19796,18370 20637,17590 21297,18301 20456,19082"/>
        </emma:interpretation>
      </emma:emma>
    </inkml:annotationXML>
    <inkml:traceGroup>
      <inkml:annotationXML>
        <emma:emma xmlns:emma="http://www.w3.org/2003/04/emma" version="1.0">
          <emma:interpretation id="{FE43BB00-F464-4667-BDCA-5ABA0808CEAE}" emma:medium="tactile" emma:mode="ink">
            <msink:context xmlns:msink="http://schemas.microsoft.com/ink/2010/main" type="paragraph" rotatedBoundingBox="19796,18370 20637,17590 21297,18301 20456,190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5CD3F8-3688-46A7-8F1C-66A04C26049A}" emma:medium="tactile" emma:mode="ink">
              <msink:context xmlns:msink="http://schemas.microsoft.com/ink/2010/main" type="line" rotatedBoundingBox="19796,18370 20637,17590 21297,18301 20456,19082"/>
            </emma:interpretation>
          </emma:emma>
        </inkml:annotationXML>
        <inkml:traceGroup>
          <inkml:annotationXML>
            <emma:emma xmlns:emma="http://www.w3.org/2003/04/emma" version="1.0">
              <emma:interpretation id="{09D9905F-2CD9-48F3-8416-25670FB59630}" emma:medium="tactile" emma:mode="ink">
                <msink:context xmlns:msink="http://schemas.microsoft.com/ink/2010/main" type="inkWord" rotatedBoundingBox="19796,18370 20637,17590 21297,18301 20456,19082"/>
              </emma:interpretation>
              <emma:one-of disjunction-type="recognition" id="oneOf0">
                <emma:interpretation id="interp0" emma:lang="tr-TR" emma:confidence="0">
                  <emma:literal>tuş</emma:literal>
                </emma:interpretation>
                <emma:interpretation id="interp1" emma:lang="tr-TR" emma:confidence="0">
                  <emma:literal>jig</emma:literal>
                </emma:interpretation>
                <emma:interpretation id="interp2" emma:lang="tr-TR" emma:confidence="0">
                  <emma:literal>tuş,</emma:literal>
                </emma:interpretation>
                <emma:interpretation id="interp3" emma:lang="tr-TR" emma:confidence="0">
                  <emma:literal>tuş.</emma:literal>
                </emma:interpretation>
                <emma:interpretation id="interp4" emma:lang="tr-TR" emma:confidence="0">
                  <emma:literal>Fit.</emma:literal>
                </emma:interpretation>
              </emma:one-of>
            </emma:emma>
          </inkml:annotationXML>
          <inkml:trace contextRef="#ctx0" brushRef="#br0">20802 18203 96 0,'0'-2'35'16,"0"4"-27"-16,0-4 20 0,0 2 7 0,0 0-6 15,-3 2-2-15,0 4-4 16,0-1 0-16,-3 6-13 16,-3-1 8-16,-3 6 2 0,-3 8-2 15,-5 2 2-15,-7 3-2 16,-6 8-2-16,-6 3 3 16,-2 0 2-16,-4-1-2 15,0 1 0-15,4-3-8 16,2-2-4-16,0-6-7 15,4-3-2-15,5-5-4 16,3-7 1-16,6-4-19 0,3-2-9 16,4-5-43-1,8-9-16-15,3-4-9 16</inkml:trace>
          <inkml:trace contextRef="#ctx0" brushRef="#br0" timeOffset="583.638">20263 18349 308 0,'-15'3'115'0,"12"-3"-89"0,3 0-10 15,0 0-6 1,9 5-3-16,3 3-4 15,6 2 1-15,12 4-2 16,9 4 3-16,8 6 1 0,1 2 2 16,2 1 0-16,-2 2-2 15,-3 0 1-15,-4-3-2 16,-2 1 2-16,-3-3 2 16,-3-3 2-16,-7-3-3 15,1-2-3-15,-6-2-2 0,-3-7-3 16,-6 1-8-16,-3-2-3 15,-3-6-65-15,-3-8-29 16,-3-13-28 0</inkml:trace>
          <inkml:trace contextRef="#ctx0" brushRef="#br0" timeOffset="1393.265">20710 18256 148 0,'-6'-2'57'0,"0"4"-44"0,-3 6 12 15,0 0 4-15,-6 3 3 16,-6 5 3-16,-5 5-8 16,-10 8-2-16,-3 8-14 15,-3 3 7-15,1-6 2 0,-1 0-10 16,3 1-3-16,-5-3-5 15,5-3-2-15,0-6 1 16,4-1-1-16,5-4-7 0,3-5 0 16,3-2-8-16,6-3-3 15,4-3-23-15,5 0-11 16,6-5-50 0</inkml:trace>
          <inkml:trace contextRef="#ctx0" brushRef="#br0" timeOffset="1903.3336">20207 18391 240 0,'-12'-8'90'0,"12"8"-70"0,0 0 4 0,0 0-5 15,0 0-8-15,6 6 1 16,3 4-5-16,3 6 1 0,3 5-5 15,5 3 9-15,10 5 7 0,9 0-1 16,2 0 1-16,7-2-8 16,-3-3-4-16,-4-1-4 15,1-4 0-15,-9-1-2 16,0-4-1-16,-7-6-30 0,-2-3-15 16,-3-8-92-1</inkml:trace>
          <inkml:trace contextRef="#ctx0" brushRef="#br0" timeOffset="2609.9867">20207 18042 192 0,'-3'11'71'0,"0"-1"-55"0,3 9 11 16,0-9 0-16,0 6 2 16,0 5 5-16,-3 3-15 15,0 0-5-15,0-3-9 16,0-2-4-16,0-1 2 0,0-2-2 15,0-3-1-15,3 0-35 16,-3-5-14-16,3-2-46 16,0-9-35-1,0-5 54-15</inkml:trace>
          <inkml:trace contextRef="#ctx0" brushRef="#br0" timeOffset="2890.9945">20210 18026 200 0,'-6'-18'77'0,"9"7"-60"0,3-2 8 0,0 10 0 16,0-2-4-16,3 0-1 15,-1-1-2-15,4 4 1 0,0 2-10 16,0 0-1-16,-3 5 2 0,0 0-2 16,0 3 1-16,-3 3-3 15,0-1 1-15,-3 3-4 16,-3 3 0-16,-3 0-1 15,-3 3-2-15,-3-3-4 16,0 0 0-16,0-3-16 16,-3 0-4-16,-3-5-10 15,0-3-2-15,1-2-18 16,-1-6-7-16,3-7-23 16</inkml:trace>
          <inkml:trace contextRef="#ctx0" brushRef="#br0" timeOffset="3190.2599">20495 17783 212 0,'0'2'82'0,"0"9"-64"0,0 10 18 0,0-8 4 16,-5 8-6-16,-1 11 1 15,-3 5-16-15,-3 0-6 0,3 0-8 16,0-2-4-16,0-4 0 0,0-4-1 16,3-6 2-16,0-2-28 15,0-4-9-15,3-4-69 16,3-11-54-1,3-8 56-15</inkml:trace>
          <inkml:trace contextRef="#ctx0" brushRef="#br0" timeOffset="3944.4841">20629 18066 132 0,'9'0'52'0,"-3"0"-41"0,0 2 9 0,0-2 0 16,0 0-8-16,0 0 1 0,0 0-2 15,0 0 1-15,0 0-6 16,0-2-2-16,-3 2 2 0,0-3-3 15,3 0-2-15,-3 1 2 16,0-1 2-16,3-2-2 16,-3 0 0-16,0-1 1 15,0 1 2-15,-3 0-1 16,3-1 0-16,-3 1-3 16,0 0-2-16,0 0 1 15,0-1-1-15,0 1 0 16,0 0 2-16,0-1 1 15,0 4 3-15,-3-4-1 16,0 4 0-16,0-1-1 16,0 1 2-16,0-1-3 0,0 0-2 15,0 1 2-15,-3-1 2 16,0 0 0-16,3 1 2 16,-3-1-4-16,0 3 0 15,0 0-3-15,0 3-1 16,-3-1-1-16,0 4-2 15,0-1 3-15,0 3 2 16,0 0 0-16,1 2-1 16,-1 4-2-16,0-1 1 15,3 3-1-15,0-3 0 16,3 0 2-16,3-2 2 16,0-1-3-16,0-2 0 15,3-2 7-15,3-4 6 0,3-2-2 16,0 0 2-16,0-2-7 15,2-1-3-15,1-2-1 16,0-1-1-16,0 1-3 16,-3 2 2-16,0 3 1 15,0 0 0-15,0 3 0 16,-3 0 0-16,0-1 4 16,0 4 5-16,-3-1-7 15,0 0-1-15,0-2-3 16,-3-3 0-16,6 2-40 0,-3-2-19 15</inkml:trace>
          <inkml:trace contextRef="#ctx0" brushRef="#br0" timeOffset="4491.2496">20862 18013 204 0,'-6'13'77'0,"6"-8"-60"0,0 9 8 15,0-6 2-15,-3-1 1 16,0 1 3-16,0 3-16 15,0-3-9-15,0 0-4 16,0-3 2-16,0 0 2 0,0 1 2 16,0-4 0-16,3 1-4 15,0 0-1-15,0-3 3 16,0 0 1-16,0-3-1 16,0 0 1-16,0 1-4 15,0-4 0-15,0 1-1 16,3 0-2-16,0-3 1 15,3-3 1-15,0-2-6 16,3 0 1-16,0-3 1 0,2 0 3 16,1 0 0-16,0 3 2 15,0 2-4-15,-3 4 0 16,0-1 3-16,0 5 3 16,-3 3 0-16,0 8 2 15,-3 2-2-15,0 6 2 16,-3 3-2-16,0-1 2 15,0 1-6-15,0-3-1 16,0-3 0-16,3-2 0 16,6-3-5-16,3-6 1 15,6-10-62-15,5-16-28 16,4-10-34-16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18:21.546"/>
    </inkml:context>
    <inkml:brush xml:id="br0">
      <inkml:brushProperty name="width" value="0.02646" units="cm"/>
      <inkml:brushProperty name="height" value="0.02646" units="cm"/>
      <inkml:brushProperty name="fitToCurve" value="1"/>
    </inkml:brush>
    <inkml:brush xml:id="br1">
      <inkml:brushProperty name="width" value="0.02646" units="cm"/>
      <inkml:brushProperty name="height" value="0.02646" units="cm"/>
      <inkml:brushProperty name="color" value="#FFFFFF"/>
      <inkml:brushProperty name="fitToCurve" value="1"/>
    </inkml:brush>
  </inkml:definitions>
  <inkml:traceGroup>
    <inkml:annotationXML>
      <emma:emma xmlns:emma="http://www.w3.org/2003/04/emma" version="1.0">
        <emma:interpretation id="{6BBA2FFF-790F-4614-AB89-39948C4CE2C7}" emma:medium="tactile" emma:mode="ink">
          <msink:context xmlns:msink="http://schemas.microsoft.com/ink/2010/main" type="writingRegion" rotatedBoundingBox="4432,6845 5567,7328 5417,7680 4283,7197"/>
        </emma:interpretation>
      </emma:emma>
    </inkml:annotationXML>
    <inkml:traceGroup>
      <inkml:annotationXML>
        <emma:emma xmlns:emma="http://www.w3.org/2003/04/emma" version="1.0">
          <emma:interpretation id="{D25053CF-7DCF-42F1-829C-61C4F8113948}" emma:medium="tactile" emma:mode="ink">
            <msink:context xmlns:msink="http://schemas.microsoft.com/ink/2010/main" type="paragraph" rotatedBoundingBox="4432,6845 5567,7328 5417,7680 4283,71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FF49C9-8F74-4CFF-AA29-0B33D672FFCB}" emma:medium="tactile" emma:mode="ink">
              <msink:context xmlns:msink="http://schemas.microsoft.com/ink/2010/main" type="line" rotatedBoundingBox="4432,6845 5567,7328 5417,7680 4283,7197"/>
            </emma:interpretation>
          </emma:emma>
        </inkml:annotationXML>
        <inkml:traceGroup>
          <inkml:annotationXML>
            <emma:emma xmlns:emma="http://www.w3.org/2003/04/emma" version="1.0">
              <emma:interpretation id="{FBED5949-3328-4F95-88D7-1C5300311197}" emma:medium="tactile" emma:mode="ink">
                <msink:context xmlns:msink="http://schemas.microsoft.com/ink/2010/main" type="inkWord" rotatedBoundingBox="4432,6845 4661,6942 4511,7294 4283,7197"/>
              </emma:interpretation>
              <emma:one-of disjunction-type="recognition" id="oneOf0">
                <emma:interpretation id="interp0" emma:lang="tr-TR" emma:confidence="0">
                  <emma:literal>*</emma:literal>
                </emma:interpretation>
                <emma:interpretation id="interp1" emma:lang="tr-TR" emma:confidence="0">
                  <emma:literal>&amp;</emma:literal>
                </emma:interpretation>
                <emma:interpretation id="interp2" emma:lang="tr-TR" emma:confidence="0">
                  <emma:literal>f</emma:literal>
                </emma:interpretation>
                <emma:interpretation id="interp3" emma:lang="tr-TR" emma:confidence="0">
                  <emma:literal>E</emma:literal>
                </emma:interpretation>
                <emma:interpretation id="interp4" emma:lang="tr-TR" emma:confidence="0">
                  <emma:literal>.</emma:literal>
                </emma:interpretation>
              </emma:one-of>
            </emma:emma>
          </inkml:annotationXML>
          <inkml:trace contextRef="#ctx0" brushRef="#br0">243 944 104 0,'-4'0'41'0,"8"0"-32"0,-4 4 15 0,0 0 5 0,0 3-10 15,0 4-3-15,4 0-5 16,1 4-2-16,-1-1-5 16,-4 1-1-16,4 3 3 0,0-3-1 15,0-4 2-15,0 0-4 16,0-4-2-16,-4 0 0 15,0-7-1-15,0 0 2 16,0 0 1-16,0-3-4 16,0-5-1-16,0-3 1 15,-4 0 2-15,0 0 0 16,-4-3-1-16,0-1 1 16,-1-3 1-16,1 0-1 0,0-1 2 15,0 1 0-15,-1 0 1 16,1-1-2-16,0 1-2 15,0 0 3 1,4 3 0-16,0 4 1 0,-1 0 0 16,5 4 0-16,-4 3 2 15,4 1 3-15,0-1 2 16,0 4 1-16,0 0 0 16,9 0-6-16,3 0-4 15,0 0-1-15,5 0 1 16,-1 0-3-16,1-4-2 15,3 4 2-15,1 0 0 0,-5-3 1 16,1 3 0-16,-1-4 0 16,0 0 2-16,1 1-10 15,-1-5-4-15,1 1-47 16,3 0-19-16,9-4-6 16</inkml:trace>
          <inkml:trace contextRef="#ctx0" brushRef="#br0" timeOffset="16816.8843">305 907 120 0,'-4'-4'46'0,"8"11"-35"0,-8 1 14 0,4-1 4 16,0 4-12-16,4 0-2 16,-4 4-5-16,0 3 1 15,0 4-6-15,0 3 6 0,4-3 2 16,0-3-4-1,-4-5-1-15,0-3-2 16,0 0 1-16,0-3-2 16,0-5 2-16,0-3-2 0,0 0 2 15,-4 0-4-15,4-3 0 16,-4-5-1-16,0 1-2 16,0-4 3-16,0 0 0 15,0-7-1-15,-5-1-2 16,5-3 1-16,0 1-1 15,0-1 0-15,0 0 0 16,0-4 2-16,-4 4 3 0,3 4 0 16,1 3 0-16,0 1 5 15,0 3 4-15,0 0-5 16,0 7-1-16,0 0 0 16,4 1 0-1,-4-1-4-15,4 0-1 0,0 1-1 0,0 3 1 16,0 0 0-16,0 0 1 15,0 0-5-15,0 0-1 16,0 0 1-16,0 0 2 16,0 0 2-16,0 0 1 15,8 0-7-15,0-4 0 16,4 0-1-16,1 1 2 16,-1 3 1-16,5-4 3 15,-1 0-1-15,0 1-1 0,1-1 1 16,-1 0-1-16,1 1 0 15,-5 3 0-15,0-4 0 16,1 4 0-16,-5-3 2 16,0 3 3-16,-4 0 0 15,1 0 0-15,-5 0-3 16,0 0-2-16,4-4 1 16,-4 4 1-16,0 0-1 15,0 0-1-15,4 0-15 16,-4 0-7-16,0 0-53 15,4 0-21-15,4-7-8 16</inkml:trace>
        </inkml:traceGroup>
        <inkml:traceGroup>
          <inkml:annotationXML>
            <emma:emma xmlns:emma="http://www.w3.org/2003/04/emma" version="1.0">
              <emma:interpretation id="{25362960-88AC-4970-AB40-8312231C0C6A}" emma:medium="tactile" emma:mode="ink">
                <msink:context xmlns:msink="http://schemas.microsoft.com/ink/2010/main" type="inkWord" rotatedBoundingBox="5148,7252 5530,7415 5454,7593 5072,7431"/>
              </emma:interpretation>
              <emma:one-of disjunction-type="recognition" id="oneOf1">
                <emma:interpretation id="interp5" emma:lang="tr-TR" emma:confidence="0">
                  <emma:literal>-doğ</emma:literal>
                </emma:interpretation>
                <emma:interpretation id="interp6" emma:lang="tr-TR" emma:confidence="0">
                  <emma:literal>-tuğ</emma:literal>
                </emma:interpretation>
                <emma:interpretation id="interp7" emma:lang="tr-TR" emma:confidence="0">
                  <emma:literal>-değe</emma:literal>
                </emma:interpretation>
                <emma:interpretation id="interp8" emma:lang="tr-TR" emma:confidence="0">
                  <emma:literal>-Gore</emma:literal>
                </emma:interpretation>
                <emma:interpretation id="interp9" emma:lang="tr-TR" emma:confidence="0">
                  <emma:literal>torik</emma:literal>
                </emma:interpretation>
              </emma:one-of>
            </emma:emma>
          </inkml:annotationXML>
          <inkml:trace contextRef="#ctx0" brushRef="#br1" timeOffset="-10751.5749">1169 1313 156 0,'-13'0'60'0,"13"-4"-47"0,-4 8 10 16,4-4 1-16,-4 0-14 15,0 0-6-15,0 3-2 16,4-3-2-16,0 0 0 16,0 0-3-16,0 4 2 0,0-4-1 15,8 4 0-15,0-1 2 16,5-3 2-16,3-3 1 16,1-1 1-16,-1-3 2 15,5-1 1-15,-5-3-3 16,1 4-1-16,-5-4 3 15,-4 4 3-15,0-1 2 16,-8-3 3-16,-4 0-1 0,-4 1 0 16,0-1-1-16,-5 3 2 15,-7 5-5-15,-1 3-1 16,1 3-2-16,-5 12 1 16,5-4-4-16,-1 0-2 15,5 0 0-15,-1 3 1 16,5-3-6-16,3 0-1 15,5-3 4-15,0-1 2 0,4-7-4 16,4 7 0-16,5-7 3 16,-1 4 2-16,0-4 0 15,0 0-2-15,1 0 1 16,-1-4-1-16,0 1 0 0,-4 3 2 16,0 0 3-16,-4 0 4 15,0-4 0-15,0 0 0 16,-4 1-3-16,0-1 1 31,-4 0-2-31,0 1 2 16,-1 3-4-16,1 0 0 15,0 0-3-15,0 3-1 0,-1 1-4 16,5 3 1-16,4 4 0 16,0 0-1-16,4-3 1 15,5-1 3-15,-1 0 2 16,4-3 2-16,1-4-4 15,-1-4 1-15,4 1 2 0,-3-5 1 16,-1 1 1-16,-4 0 2 16,-4-4 1-16,0 0 3 15,-4 3-1-15,-4 1 2 16,-4 0-4-16,0-1-2 16,-4 5-2-16,-1 3 0 15,1 0-9-15,4 7-1 16,-1 0-14-16,1 1-6 15,8-1-35-15,4 0-15 16,9-14-39 0</inkml:trace>
          <inkml:trace contextRef="#ctx0" brushRef="#br1" timeOffset="-10107.1657">1202 1364 192 0,'-9'0'74'0,"9"3"-58"0,0-3-6 16,0 0-8-16,0 0-8 16,0 0-1-16,5 0 4 15,3 0 3-15,0-3 1 16,0-1-3-16,0 0 1 0,1 1 5 15,-1 3 2-15,-4 0-2 16,0 0-1 0,-4 0 5-16,0 0 5 15,0 0 8-15,0 0 7 0,-4 0-4 16,-4 0-2-16,0 0-6 16,-5 0 0-16,1-4-9 15,0 4-2-15,-1 0-3 16,1 0-2-16,0 0 1 15,3 0-1-15,1 0-3 16,4 4 2-16,0-1-1 0,4 1-2 16,4 0 3-16,8 3 0 15,5-3 1-15,3-4 0 16,5-4-40-16,4-14-15 16,-5-15-57-16</inkml:trace>
          <inkml:trace contextRef="#ctx0" brushRef="#br0" timeOffset="3896.4791">1054 1196 120 0,'0'0'46'0,"4"0"-35"0,-4 3 12 15,0-3 2-15,0 0-2 16,0 0 0-16,0 0-8 16,0 0-2-16,0 0-7 15,0 0-4-15,0 0-1 0,4 4 1 0,4 0 1 16,0-1-1-16,0 5 1 16,5 3 0-16,-1-4 3 15,1 0-5-15,3 0-1 16,0 1 4-16,1-1 2 15,-5 0 2-15,5 1 0 16,-5-5-2-16,0 5-1 16,1-5-3-16,-1 1 1 15,0-4-4-15,1 0 0 16,-5 4 1-16,0-4 2 16,0 0-1-16,-4 0 2 15,-4 0 0-15,0 0 3 0,0 0 1 16,0 0 3-16,0 0-1 15,0 0 2-15,0 0-4 16,-4 0-2-16,0 0 0 16,0 0-1-16,-4-4 0 15,0 0 0-15,-1 1-2 16,1-1-2-16,0 0 3 16,-4-3 2-16,-1 0-2 15,1-1 0-15,0 1-1 16,-1 0 1-16,1-1-2 0,0 5-1 15,-1-4 1-15,5-4 1 16,0 3-1-16,0 5 2 16,-1-5 0-16,1 1 1 31,0 0-5-31,4 3 1 0,0 0 4 16,0 1 2-16,-1-1-2 15,1 0-1-15,0 1-1 0,0 3-2 16,0 0 1-16,0 0 1 0,0-4-3 15,0 4 0-15,0-4 1 16,-1 4 2-16,1 0-1 16,0 0-1-16,4 0-2 15,0 0 1-15,0 8-1 32,4-1 0-32,5 4 0 0,-1 4 0 0,4-1 0 15,0 8 0 1,5-7 0-16,-1 3 0 15,1-3 2-15,3-1 0 16,-3-3-3-16,-1 0 2 0,1-3-4 16,-5-1 1-16,0-3-7 15,-3 3-1-15,-1-3-17 16,-4-1-7-16,-4-3-43 16,4 0-56-1,4 0 36-15</inkml:trace>
          <inkml:trace contextRef="#ctx0" brushRef="#br0" timeOffset="4410.7428">1222 1313 140 0,'-4'3'55'0,"4"-3"-43"0,0 0 5 0,0 0 0 16,0 0 1-16,0 0 1 31,-4 4-4-31,0-4-1 16,4 0-8-16,0 0 5 0,-4 0 4 0,-4-4 2 15,-1 1-1-15,1-1-2 16,-4 0 1-16,-1-3-4 16,-3 0 1-16,0-4-3 15,-5 0 2-15,0 0-2 16,1 0 0-16,-1 0-5 16,-3 0-3-16,3 0-5 0,5 4 0 15,-1-1-27-15,5 1-11 16,4-4-76-16</inkml:trace>
          <inkml:trace contextRef="#ctx0" brushRef="#br0" timeOffset="5064.7729">1148 1247 136 0,'-12'3'52'0,"8"1"-41"0,-4-4 20 16,8 0 5-16,-5 0-3 16,-3 0 1-16,0 0-11 15,0-4-1-15,-1 1-13 16,-3-1-5-16,0 0-3 0,-1-3-23 16,1-7-10-16,0-1-70 15</inkml:trace>
          <inkml:trace contextRef="#ctx0" brushRef="#br0" timeOffset="15295.3745">1218 1298 116 0,'-4'0'44'0,"4"-4"-35"0,4 4 12 0,-4 0 1 16,0 0-6-16,0 0-1 16,0 0-1-16,0 0 2 15,0 0-9-15,0 0 0 0,0 0 3 16,0 0 0-16,-4-3 4 15,0-1 2-15,0 0 2 16,-4-3 3-16,-1 0 2 16,-3-1-1-16,0 1-2 15,-5-4-6-15,1 0-1 16,-5-3-6-16,1 3 1 16,-1-4-5-16,-4 4-2 15,-8 4-20-15,1 3-10 16,3 0-71-1,8 1-61-15,5-1 58 0</inkml:trace>
        </inkml:traceGroup>
      </inkml:traceGroup>
    </inkml:traceGroup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18:08.975"/>
    </inkml:context>
    <inkml:brush xml:id="br0">
      <inkml:brushProperty name="width" value="0.02646" units="cm"/>
      <inkml:brushProperty name="height" value="0.02646" units="cm"/>
      <inkml:brushProperty name="color" value="#FFFFFF"/>
      <inkml:brushProperty name="fitToCurve" value="1"/>
    </inkml:brush>
    <inkml:brush xml:id="br1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FD429C6B-6474-4E7B-8D58-C862AEA7E7B0}" emma:medium="tactile" emma:mode="ink">
          <msink:context xmlns:msink="http://schemas.microsoft.com/ink/2010/main" type="writingRegion" rotatedBoundingBox="3572,8266 3250,8742 3092,8635 3414,8159"/>
        </emma:interpretation>
      </emma:emma>
    </inkml:annotationXML>
    <inkml:traceGroup>
      <inkml:annotationXML>
        <emma:emma xmlns:emma="http://www.w3.org/2003/04/emma" version="1.0">
          <emma:interpretation id="{A30BFC5C-F4F2-4CE0-99CD-6160054F3A76}" emma:medium="tactile" emma:mode="ink">
            <msink:context xmlns:msink="http://schemas.microsoft.com/ink/2010/main" type="paragraph" rotatedBoundingBox="3572,8266 3250,8742 3092,8635 3414,81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B70AB4-591D-42C0-98FF-C4E6F7829D30}" emma:medium="tactile" emma:mode="ink">
              <msink:context xmlns:msink="http://schemas.microsoft.com/ink/2010/main" type="line" rotatedBoundingBox="3572,8266 3250,8742 3092,8635 3414,8159"/>
            </emma:interpretation>
          </emma:emma>
        </inkml:annotationXML>
        <inkml:traceGroup>
          <inkml:annotationXML>
            <emma:emma xmlns:emma="http://www.w3.org/2003/04/emma" version="1.0">
              <emma:interpretation id="{17020148-6738-4AB7-8852-967CC3D4B725}" emma:medium="tactile" emma:mode="ink">
                <msink:context xmlns:msink="http://schemas.microsoft.com/ink/2010/main" type="inkWord" rotatedBoundingBox="3572,8266 3250,8742 3092,8635 3414,8159"/>
              </emma:interpretation>
              <emma:one-of disjunction-type="recognition" id="oneOf0">
                <emma:interpretation id="interp0" emma:lang="tr-TR" emma:confidence="0">
                  <emma:literal>@ğoy.</emma:literal>
                </emma:interpretation>
                <emma:interpretation id="interp1" emma:lang="tr-TR" emma:confidence="0">
                  <emma:literal>@ğoya</emma:literal>
                </emma:interpretation>
                <emma:interpretation id="interp2" emma:lang="tr-TR" emma:confidence="0">
                  <emma:literal>@ğoye</emma:literal>
                </emma:interpretation>
                <emma:interpretation id="interp3" emma:lang="tr-TR" emma:confidence="0">
                  <emma:literal>@ğoy,</emma:literal>
                </emma:interpretation>
                <emma:interpretation id="interp4" emma:lang="tr-TR" emma:confidence="0">
                  <emma:literal>@ğoay.</emma:literal>
                </emma:interpretation>
              </emma:one-of>
            </emma:emma>
          </inkml:annotationXML>
          <inkml:trace contextRef="#ctx0" brushRef="#br0">-843 2329 184 0,'-4'0'68'16,"4"0"-52"-16,0 0 14 0,0 0 4 0,0 0-15 15,0 0-3-15,0 0-15 16,0 0-3-16,-4 0 1 16,4 0 0-16,-4 0 3 0,4 4-3 15,-4-1 0-15,4 1-1 16,-4 0 0-16,4-1 2 16,0 1 2-16,0-4-3 15,0 0 0-15,0 0 1 0,0 0 2 16,0 0 5-16,-4 0 6 15,0 0-1-15,0 0 3 16,-5-4-2-16,1 1 2 16,0 3-8-16,-4 0-4 15,-1 0-2-15,-3 3 1 16,3 5-1-16,1-5-1 16,4 5 1-16,0-5-1 15,4 5-3-15,4-1 0 16,8 0-1-16,4-3 3 15,5-1 0-15,-1-3 1 16,0 0 2-16,1-3 1 0,3-5-4 16,-3 1 1-16,-1 0 0 15,-3 0 0-15,-1-1 2 16,-4 5 1-16,0-1 5 16,-3 0 5-16,-5-3-1 15,-5 3 3-15,1 1-6 16,-4-1-1-16,-4 0-4 15,-1 4-1-15,1 4-1 16,-4 0-2-16,-1 3 1 16,1 4-1-16,3 0-3 15,1-4 0-15,4 1 2 16,0-1 0-16,8 0-2 16,0-7 0-1,8 4-1-15,0-4 3 16,4 0 0-16,1-4 3 15,-1 0-1-15,0-3 2 0,1 0-2 16,-1 0 2-16,-4-1-2 16,1 1-1-16,-5 0 3 15,0 3 2-15,0 0 2 16,-4 1 1-16,-4-1-4 16,-4 0-3-16,-1 1 2 0,-3 3 0 15,0 0-1-15,-5 0-2 16,5 3 1-16,0 1-1 15,-1 3-3-15,1 4 0 16,4 0-1-16,4 0 0 16,4 4 0-16,4-4 3 15,0 0 0-15,4 0 3 16,0-4-3-16,0-3 0 16,1-4 1-16,-1 0 0 15,0-4 2-15,0 0 1 16,-4 1-1-16,1-5-2 15,-1 1 3-15,-4 0 2 16,0-1 0-16,-4 1 2 0,-1 0-4 16,-3 0 0-16,0 3-3 31,-4 4-3-31,-1 4-1 16,-3-1 3-16,4 5 0 0,-1-1 3 15,5-4-3-15,0 1-2 16,4 0-1-16,0-1 3 15,4-3-2-15,0 0 1 16,8 4 2-16,0 0 0 16,4-4 0-16,-3 0 0 15,-1 3 0-15,4-3 0 16,-4 0 0-16,1-3 0 0,-1-1 2 16,0-3 1-16,0-1-1 15,-4 1-2-15,0 0 3 16,-4 0 0-16,0-1 1 15,-4-3 0-15,-4 4-2 0,-4 0 1 16,-1 3-2-16,-7 4-1 16,-5 7-2-16,-4 4 1 15,1 8-1-15,3-1-2 16,4 0 0 0,5 0 3-16,8 1-2 15,4-5 1-15,4-3 0 16,8-3 0-16,4-5 2 15,0-3 2-15,5-3-3 16,-1-5 0-16,1 1 1 0,-1 0 2 16,1-1-3-16,-1-3 0 15,-3 4 1-15,-5-4 2 16,0 4-1-16,0-1 2 16,0 1-2-16,-3-4 2 0,-1 0-2 15,0 4-1-15,-4 0 5 16,0-4 1-16,0 3 0 15,-4 1-1-15,0 0-1 16,-5 3 2-16,1 0-3 16,0 1 0-16,0 3-3 15,-5 3-3-15,5 1-1 16,0 0 3-16,4-1-9 16,0 1-3-16,4-4-11 15,12 4-18-15,4-4-8 16,9-8-87-1</inkml:trace>
          <inkml:trace contextRef="#ctx0" brushRef="#br0" timeOffset="421.9836">-863 2409 4 0,'12'-7'0'0</inkml:trace>
          <inkml:trace contextRef="#ctx0" brushRef="#br1" timeOffset="14547.943">-958 2472 112 0,'0'3'44'0,"4"-3"-35"0,-8 0 18 0,4 0 5 0,0 4-4 15,0-4-2-15,0 0-10 16,0 0-5-16,-4 0-6 16,4-4-4-16,0 1 2 0,0-5-2 15,0 1-1-15,4-4 1 16,0-4 1-16,5 1-3 15,-1-5 0-15,4-2 1 16,1-5 0-16,-1-3 0 16,0-1 2-16,5 1-1 0,-5 4-1 15,4-8 1-15,-3 3 1 16,-1 8-1-16,0 1-1 16,1 6 1-16,-5 0 1 15,-4 4 10-15,0 0 4 16,0 4-3-16,-4 3-3 0,0 1-5 15,0 6-2-15,-4-3-1 16,0 4 1-16,0-4-2 16,0 7-1-16,0 1 1 15,-4-1-1-15,-1 4 0 16,1 0 0-16,0 0 2 16,0 0 1-16,-1 3 1 15,1-3 2-15,0 0-1 16,0 0 0-16,4 0-3 15,-5 0-2-15,5-3-2 16,0-5-1-16,4 5-27 16,0-8-12-1</inkml:trace>
          <inkml:trace contextRef="#ctx0" brushRef="#br1" timeOffset="31074.6687">-1024 2453 88 0,'0'4'33'16,"0"-4"-26"-16,5 4 16 0,-5-4 7 0,0 0-3 15,0 0-1-15,0 0-1 16,4 3 1-16,-4-3-14 16,8 4 2-16,-8-4 2 0,8 4-2 15,-8-4 0-15,0 0-4 0,8 0 1 32,1 0-2-32,-1-4 0 15,0-3-5-15,4-4-3 16,1-4 0-16,-1-7 1 15,5-4-1-15,-1-3-1 16,5-4 1-16,-1 0-1 16,1 4 2-16,-1-4 3 15,1 4 0-15,-5 3 2 16,1 4-2-16,-1 4 0 16,-3 4-3-16,-1-1 1 15,-4 4-2-15,0 0-1 0,-4 4 3 16,1-1 2-16,-1 5-4 15,0-1-1-15,0 0-2 16,-4 1-2-16,0-1-2 16,0 4-1-16,0 0-7 15,0 0-2-15,-4 0-2 16,0 7-2-16,-5-3-4 16,1 7-2-16,-4 0-6 15,0 4-3-15,-5 3 2 16,1 8-4-1,-1-1 14-15,-3 4 16 16,3 1 12-16,-3-1 8 16,-1 0 2-16,5-3 7 0,-1-4 4 15,1-4-3-15,3-3 0 16,5-4-8-16,0-4-4 16,0 0-6-16,4 0 1 0,-1-3 0 15,5-4 0-15,0 4 1 16,0-4-4-16,0 0-2 15,5-4 0-15,-5 0 1 16,4-3-1-16,4-4 2 16,0-7 2-16,4-4 2 15,1-4-3-15,-1-3-3 16,0 0 0-16,1 0 1 16,3-1-100-16</inkml:trace>
        </inkml:traceGroup>
      </inkml:traceGroup>
    </inkml:traceGroup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23:30.385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6A0321C-3B1D-4523-89B5-35EBD56F0B59}" emma:medium="tactile" emma:mode="ink">
          <msink:context xmlns:msink="http://schemas.microsoft.com/ink/2010/main" type="writingRegion" rotatedBoundingBox="7992,6591 8226,6591 8226,6931 7992,6931"/>
        </emma:interpretation>
      </emma:emma>
    </inkml:annotationXML>
    <inkml:traceGroup>
      <inkml:annotationXML>
        <emma:emma xmlns:emma="http://www.w3.org/2003/04/emma" version="1.0">
          <emma:interpretation id="{3BBAFC50-B563-4A96-B921-CCBF5974B540}" emma:medium="tactile" emma:mode="ink">
            <msink:context xmlns:msink="http://schemas.microsoft.com/ink/2010/main" type="paragraph" rotatedBoundingBox="7992,6591 8226,6591 8226,6931 7992,69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0CDB6E-CB6D-4481-ACE9-8B3B53C50CD5}" emma:medium="tactile" emma:mode="ink">
              <msink:context xmlns:msink="http://schemas.microsoft.com/ink/2010/main" type="line" rotatedBoundingBox="7992,6591 8226,6591 8226,6931 7992,6931"/>
            </emma:interpretation>
          </emma:emma>
        </inkml:annotationXML>
        <inkml:traceGroup>
          <inkml:annotationXML>
            <emma:emma xmlns:emma="http://www.w3.org/2003/04/emma" version="1.0">
              <emma:interpretation id="{A95D1775-912F-40AB-A5E0-A87BAE9A6A62}" emma:medium="tactile" emma:mode="ink">
                <msink:context xmlns:msink="http://schemas.microsoft.com/ink/2010/main" type="inkWord" rotatedBoundingBox="7992,6591 8226,6591 8226,6931 7992,6931">
                  <msink:destinationLink direction="with" ref="{DB0491B6-D4F8-417C-B4B0-4DAE4DA256AF}"/>
                  <msink:destinationLink direction="to" ref="{5AA661A0-45C4-4C41-B060-6434E00E96DD}"/>
                </msink:context>
              </emma:interpretation>
              <emma:one-of disjunction-type="recognition" id="oneOf0">
                <emma:interpretation id="interp0" emma:lang="tr-TR" emma:confidence="0">
                  <emma:literal>8</emma:literal>
                </emma:interpretation>
                <emma:interpretation id="interp1" emma:lang="tr-TR" emma:confidence="0">
                  <emma:literal>.</emma:literal>
                </emma:interpretation>
                <emma:interpretation id="interp2" emma:lang="tr-TR" emma:confidence="0">
                  <emma:literal>y</emma:literal>
                </emma:interpretation>
                <emma:interpretation id="interp3" emma:lang="tr-TR" emma:confidence="0">
                  <emma:literal>b</emma:literal>
                </emma:interpretation>
                <emma:interpretation id="interp4" emma:lang="tr-TR" emma:confidence="0">
                  <emma:literal>j</emma:literal>
                </emma:interpretation>
              </emma:one-of>
            </emma:emma>
          </inkml:annotationXML>
          <inkml:trace contextRef="#ctx0" brushRef="#br0">3169-391 232 0,'-8'-8'88'0,"12"12"-69"0,-4 3-7 15,0-7-9-15,4 4-4 16,0 3 0-16,0-3 7 15,5 3 4-15,3 4-5 16,4 0-3-16,1 4-1 0,-1-1 1 16,5 5 1-16,-1-1-4 15,1 0 1-15,-5 0 0 0,1 4 0 16,-1-3 0-16,-3-5 2 16,-1 1-1-1,-4-4 2-15,-4 0 2 16,-4 0 4-16,-4-4 0 15,-4 4 2-15,-4-4-4 0,-1 1 1 16,-3-1-3-16,-1 0 0 16,1 1-3-16,0-1-2 0,-1-3-2 15,5-1 1-15,-1-3 1 16,5 0 2-16,0 0-3 16,4 0 0-16,0 4 1 15,0-4 2-15,-1 0-1 16,1 0-1-16,0 0-2 15,0 0 1-15,4 0 1 16,-4 4 0-16,4-4 0 16,0 3 2-16,0-3-1 0,-4 0-1 15,4 0 1-15,0 0 1 16,0 0 1-16,0-3 3 16,0-5-1-16,0 1 0 15,4-8-3-15,4-3 1 16,0-4-2-16,5-3-1 0,-1-5-2 15,0 1-1-15,1 0-36 32,-1 3-16-32,-12 4-63 15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23:34.651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  <inkml:context xml:id="ctx1">
      <inkml:inkSource xml:id="inkSrc2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1" timeString="2020-04-05T05:21:00.206"/>
    </inkml:context>
    <inkml:brush xml:id="br1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45888E91-C93E-4F20-BD60-7E6EFFC44103}" emma:medium="tactile" emma:mode="ink">
          <msink:context xmlns:msink="http://schemas.microsoft.com/ink/2010/main" type="writingRegion" rotatedBoundingBox="5656,13450 11673,13450 11673,17651 5656,17651"/>
        </emma:interpretation>
      </emma:emma>
    </inkml:annotationXML>
    <inkml:traceGroup>
      <inkml:annotationXML>
        <emma:emma xmlns:emma="http://www.w3.org/2003/04/emma" version="1.0">
          <emma:interpretation id="{7751C3B2-CF8D-41AC-9342-B7192CE9F791}" emma:medium="tactile" emma:mode="ink">
            <msink:context xmlns:msink="http://schemas.microsoft.com/ink/2010/main" type="paragraph" rotatedBoundingBox="5656,13450 11673,13450 11673,17651 5656,176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F0A31E-76EB-42D1-B3B1-4877C7CA22D1}" emma:medium="tactile" emma:mode="ink">
              <msink:context xmlns:msink="http://schemas.microsoft.com/ink/2010/main" type="line" rotatedBoundingBox="5656,13450 11673,13450 11673,17651 5656,17651"/>
            </emma:interpretation>
          </emma:emma>
        </inkml:annotationXML>
        <inkml:traceGroup>
          <inkml:annotationXML>
            <emma:emma xmlns:emma="http://www.w3.org/2003/04/emma" version="1.0">
              <emma:interpretation id="{65FBFC8F-A2D2-4D93-9778-3634CCA8209F}" emma:medium="tactile" emma:mode="ink">
                <msink:context xmlns:msink="http://schemas.microsoft.com/ink/2010/main" type="inkWord" rotatedBoundingBox="-4527,7154 4197,-6306 20390,4189 11665,17651"/>
              </emma:interpretation>
              <emma:one-of disjunction-type="recognition" id="oneOf0">
                <emma:interpretation id="interp0" emma:lang="tr-TR" emma:confidence="0">
                  <emma:literal>:</emma:literal>
                </emma:interpretation>
                <emma:interpretation id="interp1" emma:lang="tr-TR" emma:confidence="0">
                  <emma:literal>.</emma:literal>
                </emma:interpretation>
                <emma:interpretation id="interp2" emma:lang="tr-TR" emma:confidence="0">
                  <emma:literal>l</emma:literal>
                </emma:interpretation>
                <emma:interpretation id="interp3" emma:lang="tr-TR" emma:confidence="0">
                  <emma:literal>p</emma:literal>
                </emma:interpretation>
                <emma:interpretation id="interp4" emma:lang="tr-TR" emma:confidence="0">
                  <emma:literal>;</emma:literal>
                </emma:interpretation>
              </emma:one-of>
            </emma:emma>
          </inkml:annotationXML>
          <inkml:trace contextRef="#ctx0" brushRef="#br0">-6005-4125 80 0,'-4'-3'30'0,"8"-1"-24"0,0 1 8 15,0 3 3-15,0-4 6 16,0 0 6-16,4 1-14 15,5-1-6-15,3 4-1 16,5-4 1-16,3 1-4 16,14-1-1-16,7-3 0 0,12-1 2 15,9 5 1-15,8-1-3 16,4 4-3-16,0 0 2 0,1 4 2 16,3 7-2-16,-4 7 0 15,0 7-3-15,-4 8-3 16,-4 11 4-16,-4 4 1 15,-4 3 4-15,-1-4 1 32,-7 5-3-32,-5-8-1 15,-4-4-1-15,-3-4 1 0,-1 1-2 0,-8-4 2 16,-1-4 2-16,-3-3 4 16,-8-4-2-16,-5-4 1 15,1-4-5-15,-5 1-2 16,-4-4 2-16,1 0 0 15,-5-4-4-15,0-3 1 0,-4 0-11 16,0-1-3-16,-4 1-55 16,4 0-48 15,0-8 36-31</inkml:trace>
          <inkml:trace contextRef="#ctx0" brushRef="#br0" timeOffset="711.9237">-4331-3627 184 0,'-4'-8'68'0,"4"8"-52"0,0 4-1 0,0-4-4 16,0 0-3-16,4 7 0 16,0 1-2-16,0 3 1 15,0 7-4-15,0 4 0 0,0 3 1 16,0 1 0-16,1 0 2 15,-1-1-1-15,0-3 2 16,-4 0-2-16,0-4 0 16,0 1-3-16,-4-5-2 15,0 1 3-15,-5-4 2 16,1 0 4-16,-4-4 2 0,-5-3-3 16,1-1 0-16,-1-3-5 31,1 4-2-31,0-4 0 0,-1 0-1 15,5 4 0-15,-1-4 2 16,1 0-1-16,0 3-1 16,-1 1 1-16,5-4-1 15,0 0 0-15,0 0 0 16,4 0 0-16,-1 0 0 16,1 0 0-16,0 0 0 15,0 0 2-15,0-4 3 16,0 1-4-16,0-1-3 15,4 0 3-15,0 1 1 16,0-1 0-16,0 0-2 16,0 1-2-16,4-1-1 0,4-3 4 15,4-4 3-15,5 0 1 16,4-4 0-16,-1-3-1 16,5-4 2-16,-1 0-1 0,-3 0 0 15,0 4-1-15,-5 0 2 16,-4 3-5-16,-3 4-3 15,-5 0-46-15,-4 0-20 0,-4 4-47 16</inkml:trace>
          <inkml:trace contextRef="#ctx1" brushRef="#br1">8 0 0,'-8'18'15,"8"-18"-15,0 0 16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9-03-01T12:25:45.969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 contextRef="#ctx0" brushRef="#br0">0 0 0,'0'0'16,"0"0"0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23:29.682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B0491B6-D4F8-417C-B4B0-4DAE4DA256AF}" emma:medium="tactile" emma:mode="ink">
          <msink:context xmlns:msink="http://schemas.microsoft.com/ink/2010/main" type="inkDrawing" rotatedBoundingBox="5747,6599 8120,6611 8118,6869 5745,6857" semanticType="callout" shapeName="Other">
            <msink:sourceLink direction="with" ref="{A95D1775-912F-40AB-A5E0-A87BAE9A6A62}"/>
            <msink:sourceLink direction="with" ref="{5006E4F0-EC0B-4278-9DD4-B2FE0FEDA912}"/>
          </msink:context>
        </emma:interpretation>
      </emma:emma>
    </inkml:annotationXML>
    <inkml:trace contextRef="#ctx0" brushRef="#br0">21 253 112 0,'-13'-7'44'0,"13"3"-35"0,-4-3 5 0,4 3 1 0,0 1-3 16,-4-1 1-16,4 0 4 15,0-3 3-15,4 0-10 16,0-1-1-16,5 1-2 0,3 0-3 16,4-1-3-16,9-3 4 15,8-3 1-15,8-1 2 16,13-3 0-16,3 3-2 16,9 1 1-16,8 3-2 15,0-4 2-15,8 0-4 0,9 1-2 16,3 3 0-16,5 3 1 15,0 5-1-15,0-1 2 16,-1 0 0-16,1 1 1 16,4 3 0-16,-4 3 0 31,-5 1-2-31,-8 0 1 0,-3 3-2 16,-13 0 2-16,-9 1 2 15,-3-1 4-15,-9 0-2 16,-3 1 1-16,-9 3-3 0,-5 0 2 15,-3-4-4-15,-4 4 0 16,-5-4-1-16,-3 1 1 16,-5-1-2-16,1 0 2 0,-1 0-2 15,0-3-1-15,-3 0 1 16,-1-1-1-16,0 1 0 31,0 0 0-31,0-4-3 16,1 3 0-16,-1 5 4 15,0-5 3-15,0 1-3 0,1 0-1 16,-1-1 0-16,-4 1 0 16,4 0-3-16,-8-4 2 15,4 3 1-15,-4-3 2 16,4 4-1-16,-4-4 2 0,4 4-2 16,-4-4-1-16,5 3-2 15,-5-3 1-15,4 4-1 16,0 3 0-16,0-3 2 15,0 3 0-15,0-3 0 16,0 0 2-16,0-1-1 16,0 1 2-16,-4-4-4 0,5 3-2 15,-5-3-1-15,4 4 3 16,-4-4 2-16,8 4 4 16,-4-1-4-16,-4-3-3 15,8 0-4-15,-4 4-1 16,-4-4-21-16,0 0-6 15,0-4-73 1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23:38.534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AA661A0-45C4-4C41-B060-6434E00E96DD}" emma:medium="tactile" emma:mode="ink">
          <msink:context xmlns:msink="http://schemas.microsoft.com/ink/2010/main" type="inkDrawing" rotatedBoundingBox="5133,3883 6732,3398 6835,3738 5236,4223" semanticType="callout" shapeName="Other">
            <msink:sourceLink direction="to" ref="{A95D1775-912F-40AB-A5E0-A87BAE9A6A62}"/>
            <msink:sourceLink direction="from" ref="{5006E4F0-EC0B-4278-9DD4-B2FE0FEDA912}"/>
          </msink:context>
        </emma:interpretation>
      </emma:emma>
    </inkml:annotationXML>
    <inkml:trace contextRef="#ctx0" brushRef="#br0">-1 469 100 0,'-5'-8'38'0,"10"8"-29"0,-1-3-3 0,0-1-1 0,0 0-4 16,0 1-1-16,4-5 7 15,5-3 5-15,7 0-4 16,1-3 0-16,12-4 0 15,12-4 0-15,17-4-2 16,7-3-1-16,10-4-3 16,-1 0 1-16,4 0-2 15,4 4 2-15,1 3 2 0,-1 8 0 16,-4 3 0-16,1 1 1 0,-5-1 3 16,-8 0 2-16,0 1 1 15,-9 3-4-15,-7 0 0 16,-9 0-1-16,-4 4 3 15,-8-1-5-15,-8 5-1 16,-5-1-4-16,-3 0-3 16,-5 1 2-16,-4 3 2 15,-8 0-35-15,-8 7-17 0,-4 4-27 16</inkml:trace>
    <inkml:trace contextRef="#ctx0" brushRef="#br0" timeOffset="565.4917">1344-87 160 0,'-9'-4'60'0,"9"4"-47"0,0 0-1 0,0 0-4 0,0 0-9 16,0 0 1-16,0 0-2 16,0 0 0-16,0 0 2 0,0 0 6 0,0 0 4 15,9 4-8-15,-1 0 0 16,0-4-2-16,4 3 2 16,5 1-1-16,3 0 2 0,5 3 0 15,4 0 1-15,0 4-2 16,-1 0-2-16,-3 4 1 15,0-1-1-15,-5 1 0 16,-3 3 2-16,-9 4 1 31,-4-4 1-31,-8 1 0 16,-4 3 2-16,-9-4 1 0,1 4 3 16,-5-4-3-16,1 0-2 15,-1-3-2-15,5 0 0 16,3-4-4-16,5-4 0 0,0 0 5 15,0-3 5-15,4-4-1 16,-1-4 1-16,5-3-1 16,0-4 2-16,0-11-3 15,0 0-2-15,0-7 2 16,0 0 0-16,-4-1-3 16,0 1-3-16,0 0-3 15,0 7-1-15,4 4-38 16,4 3-17-16,8 0-44 15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20:23.592"/>
    </inkml:context>
    <inkml:brush xml:id="br0">
      <inkml:brushProperty name="width" value="0.02646" units="cm"/>
      <inkml:brushProperty name="height" value="0.02646" units="cm"/>
      <inkml:brushProperty name="color" value="#FFFFFF"/>
      <inkml:brushProperty name="fitToCurve" value="1"/>
    </inkml:brush>
    <inkml:brush xml:id="br1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EAB260B6-0257-4029-AEB1-6CC5606D83EF}" emma:medium="tactile" emma:mode="ink">
          <msink:context xmlns:msink="http://schemas.microsoft.com/ink/2010/main" type="writingRegion" rotatedBoundingBox="5333,6440 5339,13847 4798,13848 4793,6441"/>
        </emma:interpretation>
      </emma:emma>
    </inkml:annotationXML>
    <inkml:traceGroup>
      <inkml:annotationXML>
        <emma:emma xmlns:emma="http://www.w3.org/2003/04/emma" version="1.0">
          <emma:interpretation id="{1B494950-7BDC-4E23-ACEE-2B21D52983D0}" emma:medium="tactile" emma:mode="ink">
            <msink:context xmlns:msink="http://schemas.microsoft.com/ink/2010/main" type="paragraph" rotatedBoundingBox="5333,6440 5339,13847 4798,13848 4793,64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C96E95-3501-424F-9363-87A2F5282FC8}" emma:medium="tactile" emma:mode="ink">
              <msink:context xmlns:msink="http://schemas.microsoft.com/ink/2010/main" type="line" rotatedBoundingBox="5333,6440 5339,13847 4798,13848 4793,6441"/>
            </emma:interpretation>
          </emma:emma>
        </inkml:annotationXML>
        <inkml:traceGroup>
          <inkml:annotationXML>
            <emma:emma xmlns:emma="http://www.w3.org/2003/04/emma" version="1.0">
              <emma:interpretation id="{5006E4F0-EC0B-4278-9DD4-B2FE0FEDA912}" emma:medium="tactile" emma:mode="ink">
                <msink:context xmlns:msink="http://schemas.microsoft.com/ink/2010/main" type="inkWord" rotatedBoundingBox="5256,6440 5257,7632 4854,7633 4853,6441">
                  <msink:destinationLink direction="with" ref="{DB0491B6-D4F8-417C-B4B0-4DAE4DA256AF}"/>
                  <msink:destinationLink direction="from" ref="{5AA661A0-45C4-4C41-B060-6434E00E96DD}"/>
                </msink:context>
              </emma:interpretation>
              <emma:one-of disjunction-type="recognition" id="oneOf0">
                <emma:interpretation id="interp0" emma:lang="tr-TR" emma:confidence="0">
                  <emma:literal>*@oirğ</emma:literal>
                </emma:interpretation>
                <emma:interpretation id="interp1" emma:lang="tr-TR" emma:confidence="0">
                  <emma:literal>*@oerğ</emma:literal>
                </emma:interpretation>
                <emma:interpretation id="interp2" emma:lang="tr-TR" emma:confidence="0">
                  <emma:literal>*@doirğ</emma:literal>
                </emma:interpretation>
                <emma:interpretation id="interp3" emma:lang="tr-TR" emma:confidence="0">
                  <emma:literal>*@doerğ</emma:literal>
                </emma:interpretation>
                <emma:interpretation id="interp4" emma:lang="tr-TR" emma:confidence="0">
                  <emma:literal>*@orğ</emma:literal>
                </emma:interpretation>
              </emma:one-of>
            </emma:emma>
          </inkml:annotationXML>
          <inkml:trace contextRef="#ctx0" brushRef="#br0">265 3231 196 0,'-16'3'74'16,"16"1"-58"-16,-4-4 3 0,4 0-2 0,0 0-11 15,0 0-3-15,0 0-7 16,0 0 0-16,0 0 2 16,4 0 1-16,4 0 3 0,0 0-1 15,5 0-1-15,-1 0 1 16,-4-4 1-16,0 1-1 15,1-1 2-15,-1 0 0 0,-4 4 1 16,0-3 11-16,-4 3 7 16,-4 0-2-16,-4 0-2 0,0 0-4 31,-9 3 1-31,1 5-6 16,-9-1-3-16,0 4-3 15,1 0 0-15,3 0 0 16,5 0 3-16,3 0-3 0,1-4-2 15,4 0-7-15,4-3-1 16,4-4 3-16,8 0 4 0,4 0 1 31,5-4 2-31,3 1-2 16,5-5 2-16,-5 1-2 0,1-4-1 16,0 4 3-16,-5-4 0 15,0 4 1-15,-3-1 2 16,-5 5 6-16,-4-1 4 15,-4 0-4-15,-8-3 1 16,-9 3-6-16,-3 1 1 16,-5-1-1-16,-8 0 1 15,0 4 0-15,0 0 2 16,5 0-5-16,3 0-1 16,9 0-4-16,3 0-1 15,5 0-6-15,8 0 0 16,8 0-2-16,9-3 3 0,7-1 2 15,5 0 2-15,8 1 1 16,-4-1 3-16,0-3-1 16,0-1-1-16,-4 5 1 15,-5-1 1-15,-3 1-1 16,-5-1 2-16,-7 0 0 16,3 4 1-16,-12 0 6 15,-4 0 4-15,-13 0-7 16,1 0-2-16,-5 4-3 15,-7 0 1-15,-1 3-4 16,-4-4 0-16,4 1 1 16,4 0 0-16,5-1-3 15,3 1 2-15,5 0-4 0,8-1-1 16,4 5-2-16,12-5 0 16,5 1 2-16,7-4 4 15,5 0 1-15,4-4 1 0,0 1 2 16,-4-5 1-16,0 1-1 15,-5 0-2-15,1-4 1 16,-9 4 1-16,-3 3 1 16,-1 0 3-16,-8 4 6 0,-4-3 2 15,-8 3-5-15,-4-4-3 16,-9 8-1-16,-16-1-1 16,-4 5-2-16,0-1-2 15,0 0-2-15,4 0 1 16,4 1 1-16,8-1 0 15,9-3-5-15,3-1 1 16,13 1-5-16,8 0-1 16,13-1 2-16,8-3 3 0,4 0 5 15,4 0 2-15,0-3-5 16,0-1 0-16,0-3 1 16,0-1 3-16,-8 1 0 15,-5 0 2-15,-3 3 2 16,-9 0 2-16,-4 1 3 15,-8-1 4-15,0 1-6 16,-16 3 0-16,-9 3-4 16,-12 1-3-16,-12 3-3 31,-5 0-1-31,-3 4 2 16,-5 4 0-16,5 3-2 0,7 1 2 15,9 3-1-15,8-4-2 16,8 4-2-16,13 0 1 15,8-4-2-15,4 0 2 16,8-3 3-16,9-4 1 16,3-4-4-16,5-7 1 15,4-3 2-15,0-8 1 16,3-4 1-16,-7-3 2 16,0-4-1-16,-1 0 2 15,-7 0 0-15,-5 4 3 16,-4-1 1-16,-8 5 1 15,-4 3-2-15,-4 0 1 0,-4 3 0 0,-9 5 1 16,-3 6-9-16,-5 12-1 16,0 11-5-16,0 10 2 15,5 8 3-15,7 0 1 16,9-4-4-16,4-3 1 16,8-8-3-16,4-7 2 15,9-7 5 1,-1-8 4-16,5-11-3 15,-1-7-3-15,1-7 5 16,-5-4 5-16,1-4-2 16,-9-3 2-16,0 4-5 15,-4-5-2-15,-4 5 2 0,-4 3 0 16,0 3 3-16,-4 9 1 16,-1 2-3-16,5 1-1 15,-4 7-6-15,4 4 0 16,8 3-4-16,0 4 0 15,9 0 4-15,3 0 1 0,5 0-1 16,3-4 2-16,1-3-4 16,0-8 1-16,-1-3 4 15,1-4 2-15,0 0 0 16,-5-4 1-16,1-3 0 16,-5 0 1-16,-8-1 0 15,-3-3 0-15,-5 0 0 0,-5 4 0 16,-3 0 2-16,-4 7 1 15,-9 4-1-15,1 7-1 16,-5 11-8-16,0 7-2 16,1 7-1-16,7 8 2 15,5 8-3-15,4-1 2 16,8-4 3-16,4-6 1 16,4-8-4-1,4-4 1-15,5-4 0 16,-1-6 2-16,1-8 1 15,-1-8 1-15,-3-3 0 0,-1-3 2 16,-4-4 3-16,0-8 2 0,-8 0-3 16,-4-3-1-16,-8 0 1 15,0 3 2-15,-9 8 1 16,-4 3 1-16,-3 8-4 16,-5 7-1-16,0 11-6 15,0 11 0 1,4 11-1-16,4 7-1 15,9 0-1-15,8 1 1 16,8-5 1-16,8-3 2 16,4-7-4-16,5-8 2 15,7-7 0-15,-3-4 2 0,-1-7 1 16,1-7 1-16,0-4 0 16,-1-7 2-16,-7-4 3 15,-1-4 2-15,-8-3 1 16,-8 0 0-16,-4-1-4 15,-5 5-1-15,-3 6 5 16,-5 5 5-16,-3 7-9 16,-5 7-5-16,0 10-2 15,0 16-1-15,5 11-2 16,7 3 1-16,5 0 1 0,8-3-1 16,12-4-1-16,4-8-1 15,9-3 4-15,3-7 1 16,5-1-1-16,0-14 0 0,0-11 2 15,-5 0 0-15,1-3 3 16,-4-8 1-16,-5-7 1 16,-3-1 0-16,-9 1 4 15,-8-4 3-15,-5 4-4 16,-7 3 1-16,-5 4-3 31,-3 8 0-31,-5 6-3 16,-4 12-2-16,0 14-4 0,0 12 0 15,4 6-3-15,9 4 2 16,12-3-2-16,3-4 2 16,14-4-2-16,3-7 2 0,9-4 1 15,3-3-1-15,5-11 1 0,4-4 3 16,0-8 2-16,-4-10 2 16,-5 0 1-16,-3-4 2 15,-5 0 1-15,-3-4 1 16,-9 1 2-16,-8 3 1 15,-5 0-1-15,-7 7-1 16,-5 8-5 0,-7 14-3-16,-1 15-7 15,-4 11-1-15,4 7 3 16,4 0 2-16,5-3-3 16,8-4 1-16,3-7-3 15,9-8 0-15,4 0 1 16,9-7 2-16,3-7-1 15,1-4 1-15,-1-4 3 0,1-3 2 16,-1-8 4-16,0-3 2 16,-3-4 1-16,-5-4 0 15,-4-7 0-15,-4 4 2 16,0 4-3-16,-4 3-2 16,-4 3 4-16,0 5 2 0,-5 6-9 15,1 8 0-15,0 11-7 16,-1 11-1-16,5 0 0 15,4 4 2-15,8-4-3 16,4 0 0-16,5-8-1 16,3 1 0-16,5-8 2 0,-1-7 4 15,1-3 1-15,-1-5 1 16,-3-3 2-16,-1 0 1 31,-3-7 3-31,-5-4 3 16,-4 0 0-16,-4-3 0 0,-4-5-1 15,-4 5 2-15,-5 7-3 16,-3 3-2-16,-5 8-2 16,1 7-3-16,-5 11-4 15,4 7-2-15,5 7-4 16,4 1 1-16,3-4 3 0,9-4 1 16,4-3-4-1,5-4-1-15,3-4 2 16,4-7 3-16,1-4 3 15,-1-3 3-15,1-7 2 16,-1-1 1-16,-3-3 2 16,-5-4 3-16,-4 0 0 15,-4-4 2-15,-8 4-2 16,0 0 0-16,-5 8-3 16,-3 3 1-16,-1 7-9 15,1 11-3-15,-1 15-2 0,5 11 1 16,0 7 2-16,8-3-1 15,4-4 1-15,8-8 3 16,0-3-7-16,8-3 1 16,5-5 1-16,0-10 3 15,-1-8 4-15,-3-10 2 16,-1-5 3-16,-4-3 1 16,1-7 3-16,-9-4 1 0,-4-3-3 15,-4-1 0-15,-9 8-1 16,-3 0 3-16,-5 7-3 15,1 7-2-15,-5 8-5 0,-4 10-2 32,1 12-4-32,3 14-1 15,4 12-1-15,5-1 2 0,8-4 2 16,4-3 2-16,8-7-8 16,8-4-3-16,0-8 4 15,5-3 3-15,-1-3 1 16,1-5 4-16,-1-6 2 0,-4-5 4 15,1 1 2-15,-5-8 1 16,0-3 2-16,-8-7 4 0,-4-8-6 16,-4-4-2-16,-4 4-1 15,-1 4-1-15,-3 3 0 16,-5 8 0-16,1 7-5 16,-1 7 1-16,1 8-5 15,3 11-1-15,1 7 0 16,7 7 4-1,5 0-6-15,8 0-2 16,9-3-1-16,7-8-1 16,1-3 4-16,4-8 3 15,3-7 3-15,1-7 3 16,-4-8 2-16,-1-7 1 16,-3-7 0-16,-4-7 2 15,-1-5 1-15,-8 1 3 0,-8 0-1 16,-4 0 2-16,-8 3-4 15,-5 8 1-15,-3 11-5 16,-5 3 0-16,-4 15-6 16,0 11 0-16,1 11-6 15,-1 18 1-15,8 15 2 16,5 3 1-16,12 1 0 16,8-8 1-16,8-3-4 15,9-12 0-15,3-7-3 0,1-7 2 16,4-3 5-16,0-12 4 15,-5-7 3-15,1-4 3 0,-4-7 1 16,-5-3 1-16,-4-5 2 16,-3-6 4-16,-9-8-6 31,-4 0-2-31,-9 0 1 16,-3 0 0-16,-9 8-3 0,-4 6-1 15,0 8-3-15,-3 8-1 16,-1 14-4-16,4 11-1 15,8 7-4-15,9 7 1 16,8 1 0-16,8 0 1 16,8-5-2-16,9-6 1 0,8-8 0 15,4 1 3-15,4-12 4 0,0-3 1 16,-4-8 1-16,-1-3 0 16,-3-12 2-16,0-3 3 15,-8-3 4-15,-1-4 2 16,-8-4 1-16,-7-4 0 15,-10 1-2-15,-3 3-1 32,-8 3-3-32,-13 5-1 15,-4 10-6-15,-8 8 1 0,-4 14-5 16,-9 22-1-16,1 15-2 16,8 7 2-16,8 1 2 15,8-5-1-15,8-3-1 16,13-7 1-16,8-8-4 15,8-7 1-15,9-8-1 0,7-3 3 16,9-11 6-16,0-7 2 16,0-8 0-16,0-6-2 15,0-9 7-15,-4-10 3 16,-5-4-3-16,-3 0-2 16,-9 0 4-16,-4 4 2 0,-8 4-4 15,-8 3 1-15,-4 7-1 16,-5 12 1-16,-3 6-7 15,-1 8-2-15,-3 19-7 16,-1 13 0-16,4 16-1 31,9 3 3-31,8-7 2 0,4-4 2 16,8-3-6-16,9-8-2 16,3-3 3-16,9-12 2 15,0-6 3-15,0-8 3 16,-1-4 0-16,1-7-1 0,0-15 3 15,-4-3 2-15,3-7 2 16,-11-8 3-16,-9 3-1 16,-4 1 2-16,-8 4-4 15,-8 6 1-15,-5 5-3 16,-7 10 0-16,-5 8-8 0,-4 14 0 16,-4 15-4-16,0 15 0 15,4 10 1-15,8 1 4 16,5-4-4-16,7-4 2 0,9-7-3 15,8 0 0-15,5-11-3 16,3-4 1-16,0-7 5 16,5-4 2-16,3-3 2 15,-3-8 2-15,-1-3 1 16,-3-4 3 0,-5-7 3-16,-4-4 5 15,-4-8-4-15,-4 1 2 16,-9 0-5-16,-3 3-2 15,-5 8-2-15,-3 11 0 0,-5 10-4 16,4 12 0-16,1 7-6 16,7 7-3-16,5 0 1 15,8-3 0-15,12 0 1 16,8-8 0-16,5-3 0 16,8-5 0-16,4-10 2 15,-1-3 4-15,-3-4 3 16,0-4 2-16,-4-4 1 0,-1-11 2 15,-3 1-3-15,0-4 0 16,-5-4 8-16,-8 0 2 16,-8 3 0-16,-4 5 0 15,-8 3-7-15,-5 7-2 32,1 4-7-32,-5 4 0 15,5 3-23-15,4 4-8 0,3 0-93 16,9-3-41-16,9-8 4 15</inkml:trace>
          <inkml:trace contextRef="#ctx0" brushRef="#br0" timeOffset="5462.0188">216 6320 244 0,'-17'15'90'0,"13"-1"-70"0,-8 8-5 0,8-7-8 16,0 3-10-16,0 4 0 31,4 4-5-31,0-4 0 16,4-4 4-16,4-3-2 0,0-5 1 0,5-6 7 15,3-8 6-15,0-6 2 16,1-5 2-16,-1-3-2 15,1-4 1-15,-5 0 0 16,1 0 3-16,-9-4-3 0,-4 4 1 16,-9 0-7-16,-7 0-1 15,-5 8 2-15,-7 6 1 16,-5 8-3-16,0 11-1 16,0 15-1-16,4 11 1 15,4 6-2-15,13 1 2 0,4-3 2 16,8-5 4-16,12-7-6 15,9-10-2-15,3-8-1 32,9-11 2-32,0-11-1 15,0-8-1-15,0-6 5 16,-4-4 1-16,0-1 0 0,-9 1-1 16,-3 0 1-16,-5 0 3 15,-12 3-2-15,-4-3 1 16,-8 7-5-16,-9 3-2 15,-8 12 4-15,-8 7 4 16,-4 11-10-16,0 11-3 16,0 11-1-16,8 7 1 15,8 0 2-15,9 1 3 16,12-5 2-16,8-7 1 16,8-7-5-16,9-7 1 15,7-8 2-15,5-10 1 16,4-8-1-16,0-8 1 15,0-6 0-15,-4-4 1 0,-4-1 2 16,-8 1 1-16,-9 0 1 16,-4 3 2-16,-8 4-3 15,-12-3 1-15,-9 6-5 16,-7 8-2-16,-9 8-3 16,-5 6-1-16,-7 16-3 15,4 14 1-15,4 14 1 16,4 8 2-16,12 3-4 15,9-3 2-15,11-7 4 16,14-8 4-16,7-7-3 16,9-7-3-16,4-8 1 15,3-4 2-15,5-14-2 16,0-14 0-16,0-4 3 0,-4-8 3 0,-4-7 2 16,-8-7 3-16,-5-8-3 15,-8 1 1-15,-8 3-3 16,-4 0 2-16,-12 4-6 15,-5 7-1-15,5 7 0 16,-17 12 2-16,-4 10-3 16,-4 15 0-16,4 15-1 15,4 14-2-15,8 15 0 16,9 3 0 0,12-7 0-16,8-3 0 0,12-8 3 0,5-7 2 31,8-7 0-31,3-12-1 15,1-6 1-15,0-12-1 0,0-7 0 16,-4-11 0-16,0-7 4 16,-5-11 5-16,-3-8-1 15,-9-3 1-15,-3 3-5 0,-9 1-1 0,-5 3-1 16,-7 11 1-16,0 7 2 16,-9 8 2-16,1 14-6 15,-5 8 0-15,4 14-6 16,-3 15 1-16,7 7 0 31,5 8 2-31,8-4 1 16,4-8 1-16,8-3-3 0,8-7 0 15,5-8-1-15,0-3 0 16,-1-11 3-16,1-4 0 16,-5-4 5-16,1-11 2 15,-1-3 0-15,-4-11-1 16,5-4-1-16,-9 0 2 15,-8 0-1-15,-4 4 2 0,-4 7-2 16,-5 4 2-16,1 7-4 16,-4 7-2-16,-5 15-5 15,1 11 0-15,-1 11 0 16,0 7 2-16,9 4-4 16,4-8 2-16,4-3 0 0,0-7-1 15,4-4 1-15,4-8 0 16,4-3 0-16,0-3 3 15,0-5 0-15,1-6 3 16,-1-5 1-16,0-6 3 16,-4-8 1-16,-4-4 1 0,0-7-4 31,-8 0-3-31,0 4 4 16,-5 4 4-16,1 6-1 15,-4 8 1-15,-1 4-8 0,1 7 0 16,-1 7-6-16,5 8 1 15,4 3 0-15,4 4-1 16,4-4-1-16,0 1 1 16,4-5 3-16,0-3 1 15,4-3-2-15,0-5 0 0,0-3 2 16,1-3 2-16,-1-5 0 16,-4-3 2-16,0-7 0 15,0-4 1-15,-4-3 0 0,-4-1 2 16,0 4-1-16,-4 0 0 31,0 7 3-31,-1 4 5 16,1 4-7-16,0 7-3 15,0 11-9-15,4 7-4 16,4 12 6-16,0 3 1 16,4-1 0-16,4-6 0 15,0-4-1-15,0-4 3 0,1-3-2 16,-1-8 1-16,0-3 2 15,0-4 2-15,0-4 1 16,-3-7 1-16,-1-3 4 16,-4-8 3-16,-4-4-6 15,-1-3-1-15,-3 0-2 16,-4 3 1-16,0 8 0 16,3 3 1-16,1 4 0 0,0 7 0 15,0 8-7-15,4 11-2 16,4 10-1-16,4 8 2 15,4 4-1-15,0-4 4 0,4-4 0 16,1-3 1-16,3-8-5 31,1-4 1-31,-1-3 0 16,-3-3 2-16,-1-8 3 16,0-4 2-16,-4-7 3 0,-3-7 1 15,-5-11-1-15,0-4 1 16,-5-8-4-16,-3 5-2 15,0 3 2-15,-4 7 0 16,-1 4 1-16,1 8 2 16,0 7-5-16,-1 10-3 15,5 15-4-15,0 15 1 0,8 15 1 16,0 7 2-16,4-4-1 0,4-4 1 16,4-3-3-16,1-7 1 15,-1-8 0-15,5-3 2 16,-5-12-1-16,0-6 1 15,-3-5 6-15,-1-6 5 16,-4-8-3-16,-4-8 2 16,-4-13-3-1,-4-9 0-15,-5-6-3 16,-3-8 1-16,-1 7-2 16,1 8-1-16,-1 7 5 15,1 4 1-15,-1 11-2 16,5 7-1-16,0 7-6 15,4 15-2-15,3 11-3 16,10 15 2-16,3 3 2 16,4-4-1-16,0-3 1 0,5-3 3 15,3-5-2-15,1-7-1 16,-4-3 3-16,-1-8 0 16,0-3 1-16,-3-4 2 15,-5-7 3-15,0-4 2 16,0-8-1-16,-3-10-1 0,-5-7-1 15,-5-5 0-15,-3 1-2 16,0 7-2-16,0 8 3 16,-5 3 2-16,1 7-2 15,0 8 0-15,-1 7-6 0,5 11 0 16,0 14-4-16,4 8 2 16,4 4-2-16,0-4 2 15,8 0 1-15,0-8 2 16,1-3-1-16,-1-7 1 15,4-4 0-15,-4-4-2 16,5-7 3-16,-5-4 2 16,0-7 2-16,-4-10 1 15,0-12 0-15,-4-8 2 16,-4-2-1-16,-4-1 0 16,-4 3-3-16,-5 9-2 15,1 6 5-15,-5 8 4 16,1 10-5-16,-1 8-2 0,0 19-10 15,1 25-3-15,3 14 4 16,9 4 1-16,4-7 4 16,4-4 1-16,4-11-4 15,4-7 1-15,1-3-3 32,-1-9 0-32,0-2 4 15,0-12 1-15,5-7 4 16,-5-4 3-16,-4-7 0 15,0-10 2-15,-4-5-2 0,0-11 0 16,-4-6-1-16,-4-1 2 16,0 3-3-16,-1 9-2 0,-3 6 2 15,4 4 2-15,0 7-2 16,-1 8 0-16,5 7-8 16,4 15-2-16,0 10 2 15,8 5 0-15,5-1 3 16,-1-4 1-16,5-3-4 15,-1-3 1-15,0-5 0 16,1-6 2-16,-1-5 1 16,-3-3 1-16,-5-3 4 15,0-5 5-15,-4-3-3 16,-4-11-1-16,-8-7 0 16,-4-11 1-16,-1 0-5 0,-3-1-1 15,-5 5 2-15,5 7 3 16,-1 7-2-16,5 3 0 15,0 8-3-15,4 4-3 16,3 7-9-16,10 11-3 16,3 11 8-16,4 7 3 15,5 8 1-15,3 3 2 16,1-3-1-16,-1-5-2 16,-3-2 3-16,-1-8 2 15,-3-8 0-15,-5-3-1 16,0 0 3-16,-4-3 2 15,-4-8 4-15,-4-8 5 0,-4-10-8 16,-5-11-1-16,-7-12-3 16,-1-2-2-16,-3 2-2 15,3 5 1-15,0 3 3 16,1 7 1-16,3 8-1 16,5 3-2-16,0 8-4 15,4 7-2-15,8 11-2 16,4 11 2-16,4 15-1 15,4 3 2-15,5 4 3 16,-1-4 1-16,1-7-2 16,-1-4 2-16,0-7 1 15,-3-7 0-15,-5-4 2 16,0 0 1-16,-8-11 3 16,4-4 1-16,-4-11-1 0,-8-14-1 15,0-11-3-15,-9-8-2 16,1 1-2-16,-5 3 1 15,1 11 3-15,3 4 1 16,1 7 3-16,4 3 1 16,3 12-10-1,5 11-5-15,4 10-1 16,4 8 5-16,5 11 2 16,3 8-1-16,0-1 2 15,1 0-1-15,-1-7-2 16,4-4 3-16,-7-7 0 15,3-4 3-15,-4-3 1 16,-4-8 1-16,-4 1 0 0,-4-16 4 16,-4-10-4-1,-4-11-2-15,-5-11-1 16,-3-8-1-16,-5 4 0 16,0 4 2-16,5 11 1 15,-1 3 1-15,5 8-2 16,3 7-2-16,1 7-4 15,4 11 0-15,8 12-3 16,8 14 0-16,4 11 1 16,5 7 4-16,-1 0 1 0,5-7 1 15,-1-4-3-15,-3-7 2 16,-1-8-1-16,1-6 0 16,-1-5 0-16,1-6-2 15,-5-5 5-15,0-10 3 0,-3-8-1 16,-1-10 0-16,0-12-1 15,-4-7-2-15,-4 1 1 16,0 2-1-16,0 8 2 16,0 8 3-16,0 7-2 15,-4 3 0-15,4 8 1 16,0 7 0-16,0 14-7 16,-4 12-2-16,4 10-1 15,0 8 4-15,0-4 1 16,4-3 1-16,4-4-3 15,-4-7 0-15,5-5-1 16,-1-6 3-16,0-4-2 16,4-4 1-16,1-7 2 15,-1-3 0-15,0-12 0 0,1-7 2 16,-1-7 1-16,0-4 1 16,5 0-2-16,-9 7-2 15,0 5 3-15,-4 6 2 16,-4 4 2-16,-4 7 1 15,-4 8-7-15,0 7-2 16,-9 7-3-16,1 11 0 16,-5 4 3-16,-3 0 2 15,-1 0 2-15,5-4 1 16,-1-7-2-16,4-3 1 16,5-1-4-16,4-3-2 0,0-5-3 15,4 1 1-15,8-3-2 16,4-1 0-16,8 0 1 15,5-3 2-15,4-4-1 16,3 0 4-16,1 0 0 31,0-4 1-31,4 1 0 16,-4-1 0-16,-5-3 0 16,-3-1 2-16,-5 1 1 15,-3 3 3-15,-5 1 6 0,-8-4 2 16,-8-1-3-16,-9 1-1 15,-7 0-6-15,-9 3-1 0,-13 4-3 16,5 4-1-16,-4 3 1 16,4 0 2-16,8 1-3 15,8-5 0-15,5 1-6 16,3-1 0-16,9-3-8 16,8 0-1-16,4 0 7 15,9 0 4-15,3-3 2 16,5-1 1-16,-1 1 0 15,1-1 0-15,-1 4 2 0,1-4 2 16,-5 4 1-16,1-3 1 16,-5 3-2-16,-4 0 1 15,1-4-2-15,-5 4 2 16,-4 0 7-16,-4-4 3 16,-5 1-4-16,-7-1-3 15,-5 4-3-15,-3 0 0 16,-5 0-2-1,0 0-1-15,4 0 1 16,5 0-1-16,3 0-3 16,5 0 0-16,4 0-3 0,4-4-1 15,4-3-1-15,4-4 0 16,8-4 2-16,5-3 4 16,-1-7 1-16,5-5 3 15,-1 1-3-15,1-4-2 16,-1 0 2-16,-3 0 0 15,-5 4 5-15,-4 3 2 16,-4 5 0-16,-4 2 1 16,-8 5 0-16,-4 3 1 0,-5 3-7 15,-7 5 0-15,-5 10-3 16,-4 8-2-16,-4 10-2 16,0 8 1-16,8 0 1 15,9-4 2-15,7-3-4 16,5-4 0-16,12-4-6 15,9-7 0-15,7-11 4 16,9-7 4-16,4-8 5 16,4-7 4-16,0 0-4 0,-4-3-3 15,-4-1 3-15,-5 0 1 16,-3 8 4-16,-5 4 1 16,-3 3 3-16,-13 11 6 15,-9 7-5 1,-7 11-5-16,-9 8-4 15,1 10-4-15,-5 5 1 16,4-5 1-16,4-3 2 16,5-7-10-16,4-8-4 0,3-3-34 31,1-5-13-31,-4-46-161 16,-9-12 43-1</inkml:trace>
          <inkml:trace contextRef="#ctx0" brushRef="#br1" timeOffset="38327.2115">162 5681 176 0,'0'0'68'0,"0"4"-52"0,-4-4 19 0,4 0 29 15,-4 15-11 1,-4 6-7-16,-4 9-6 15,-5 10-23-15,1 4 1 0,-1-4 0 16,1-3-6-16,4-5-2 16,-1-2-5-16,5-8-4 0,0-4 2 15,4-3 0-15,0-4-1 16,-1-4-2-16,5-7-4 16,5-4 0-16,3-7 2 15,0-11 3-15,4-7-2 16,5-8-2-16,-5-3 2 15,0 4 2-15,1 3 0 16,-1 4-1-16,0 3-2 16,1 4 1-16,-1 4 1 15,0 3 0-15,1 4 0 16,-1 4 2-16,5 7 1 16,-1 3 3-16,0 8 1 0,1 4 3 15,-1 3-1-15,1 4 0 31,-5 4 1-31,1-1 1 16,-1 1-5-16,0-4-2 16,-4-4-2-16,1 1 1 15,-1-8-7-15,-4-4 1 0,4-3-98 16,13-15-44-16,-5 0-4 16</inkml:trace>
          <inkml:trace contextRef="#ctx0" brushRef="#br1" timeOffset="37673.6015">228 6175 156 0,'-8'-4'57'0,"8"8"-44"0,-4-4 14 16,4 0 3-16,0 7-4 15,0 4 2-15,0 4-3 16,0 7 2-16,0 3-15 16,0 8 4-16,0 7 4 0,-4 12-2 15,0-1 1-15,4 0-6 16,0-4-3-16,0-3-5 15,0-7-4-15,0-4 0 16,0-8-1-16,0-3 0 0,0-3 2 16,0-8-3-16,0 0 0 15,0-4 1 1,0-7 2-16,0-4-1 0,0-3-1 16,0-4-2-16,4-4 1 15,-4-7-1-15,0-7 0 16,0-4 4-16,0-7 1 15,0-4-6-15,0 0 0 16,0 0 1-16,0 8 1 16,0 3 3-16,0 7 1 15,0 4-4-15,0 8 1 16,0 6 0-16,4 8 2 0,0 8 5 16,0 10 4-16,-4 11 0 15,0 11 1 1,0 8-2-16,-4 3 1 0,0 0-4 15,0 1-2-15,0-5 0 16,0-7-1 0,-1-3 0-16,1-1 2 0,0-10-3 15,0-4 0-15,0-4-1 16,4-3-2-16,0-8-2 16,0 0-1-16,0-7 4 15,4-3 1-15,0-8 0 16,0-4 1-16,0-7-2 15,1-7-1-15,-1-11 1 16,0-8 1-16,-4-7-3 0,4 1 0 16,0 6-1-16,0 8 0 15,-4 7 2 1,0 4 2-16,0 7 1 16,0 7 3-16,0 4-3 0,0 11 0 15,0 11 1-15,0 11 0 16,-4 11-5-16,0 7-1 15,0 0 3-15,0 4 1 16,0-3 0-16,-1-9 1 16,1-2 0-16,0-8 1 15,0-4-22-15,4-7-8 16</inkml:trace>
        </inkml:traceGroup>
        <inkml:traceGroup>
          <inkml:annotationXML>
            <emma:emma xmlns:emma="http://www.w3.org/2003/04/emma" version="1.0">
              <emma:interpretation id="{C37DA086-6D8E-40C5-8CD8-3DAA0D063226}" emma:medium="tactile" emma:mode="ink">
                <msink:context xmlns:msink="http://schemas.microsoft.com/ink/2010/main" type="inkWord" rotatedBoundingBox="5336,9500 5339,13847 4798,13848 4795,9501"/>
              </emma:interpretation>
              <emma:one-of disjunction-type="recognition" id="oneOf1">
                <emma:interpretation id="interp5" emma:lang="tr-TR" emma:confidence="0">
                  <emma:literal>8ogd@ğapegoağfğ</emma:literal>
                </emma:interpretation>
                <emma:interpretation id="interp6" emma:lang="tr-TR" emma:confidence="0">
                  <emma:literal>8Ad@@ğap@@ağfa</emma:literal>
                </emma:interpretation>
              </emma:one-of>
            </emma:emma>
          </inkml:annotationXML>
          <inkml:trace contextRef="#ctx0" brushRef="#br1" timeOffset="39446.7552">253 3049 160 0,'0'-15'63'0,"0"12"-49"0,0 3 20 0,0 0 8 16,4 7-1-16,-4 4 0 31,0 7-11-31,0 8-6 0,0 7-14 0,0 7 5 0,0 11 2 31,0 8-3-31,0-1 0 16,0 4-4-16,0-7-1 16,-4-4-1-16,4-7 0 15,-4-7 0-15,4-8 0 0,-4-7-2 16,4-4-1-16,0-7-3 15,0-4-2-15,4-7 1 16,0-7 1-16,0-11-1 16,4-15 2-16,-4-18-2 15,5-8-1-15,-5-3-4 16,0 4 0-16,0-1 2 16,-4 4 3-16,0 11 0 15,0 8 2-15,0 7-2 16,0 7-1-16,0 7 3 15,0 8 0-15,-4 18 1 16,0 7 2-16,0 11-3 16,0 15-2-16,-1 7 2 0,1 8 0 15,4-1-6-15,0-3 0 16,0-7 3-16,0-12 2 16,0-7 0-16,0 1-2 15,0-12 1-15,0-3 1 16,0-8-1-16,4-11 2 15,1-10-4-15,-5-16-2 16,4-10-1-16,0-18 3 16,0-8-13-16,-4-4-4 15,0 1-8-15,0 3-1 16,0 4-26-16,0 0-8 16,4 3-67-1</inkml:trace>
          <inkml:trace contextRef="#ctx0" brushRef="#br1" timeOffset="40169.5338">232 2511 240 0,'-8'8'90'0,"0"3"-70"0,-9 11 13 0,9-11 1 0,-4 11-5 16,-5 7 3-16,-3 7-5 0,-1 1-2 15,1-1-13-15,3-3-5 0,5-7-3 16,0-8 0-16,3-3 0 16,5-4-2-16,0-7-2 15,4-8 1-15,4-7-1 16,5-4 0-16,-1-3 0 0,0-4 0 16,0-4 0-16,5 5 0 15,-5-5 0-15,0 4 0 16,0 4 2-16,0 3-1 15,1 0-1-15,-1 4 1 16,0 4-1-16,4 4 0 16,1-1 2-16,3 8 1 15,5 3 3-15,-1 0-3 16,1 4 0-16,0 0 3 16,-1 0 1-1,-3 0-1-15,-1 0-1 16,0 0-3-16,-3 0 1 15,-1-4 0-15,-4 1 1 16,-4-5-5-16,-4-3-1 0,0 0-41 16,0 0-17-16</inkml:trace>
          <inkml:trace contextRef="#ctx0" brushRef="#br1" timeOffset="41162.2748">249 3053 172 0,'-8'-11'66'0,"3"7"-52"16,5 0 21-16,0 4 7 0,0 0-8 16,0 4 0-16,0 7-6 15,0 3-3-15,0 12-13 16,-4 3 6-16,0 8 4 0,0 10-2 16,0 12-2-16,0 3-6 15,0-3 0-15,0-5-5 16,4-6 1-16,0-8-5 0,0-3-2 15,0-8 2-15,0-7 0 16,0-4-1-16,0-7-2 16,0-11 1-16,0 0 1 15,4-11 1-15,0-7 3 16,0-22-8-16,0-11 0 16,0-8-2-16,0-3 2 15,-4 7 1-15,4 4 1 16,1 7 0-16,-1 7 0 15,0 8 0-15,-4 7 0 16,0 4 0-16,0 3 2 16,0 12 1-1,0 10 3-15,0 8 1 0,-4 10 1 16,0 15 0 0,-1 15-2-16,1 7-1 0,0 4-3 15,0-4 1 1,0-7-2-16,0-4-1 15,0-7 1-15,4-7-1 0,0-8 0 16,0-7 2-16,0-4-3 16,0-7 0-16,0-11 1 0,0 0 2 15,4-7-1-15,0-11 2 16,0-12-4-16,-4-17-2 16,4-19 2-16,-4-7 0 15,0 0-2-15,0 0 2 16,0 11-1-16,0 10-2 15,0 16 5-15,0 7 3 16,0 25-3 0,0 19 1-1,0 17 3-15,0-6-2 16,0 47 0-16,0 0-1 16,0-3 1-16,0-4-2 0,0-12-1 15,0-2 1-15,0-16-1 16,0-7 0-16,0-7 0 15,4-7-18-15,-4-15-8 16,4-11-44-16,1-18-17 16,-5-15-63-1</inkml:trace>
          <inkml:trace contextRef="#ctx0" brushRef="#br1" timeOffset="42475.32">191-194 128 0,'-8'-7'49'0,"8"10"-38"0,0 1 23 0,0-4 11 15,0 11-1-15,0 7 4 16,0 11-10-16,0 8 0 16,0 11-22-16,0 6 2 0,0 9 2 15,0 6-2-15,0 4 1 16,0-3-4-16,0-5-1 16,0-10-4-16,0-4-1 15,0-10-5-15,0-8-1 16,0-8-1-16,-4-3 1 15,4-7-2-15,0-8-1 16,0-7-2-16,4-11 1 0,0-11-1 16,0-18 0-16,0-15 0 15,5-18 0-15,-5 3-5 16,4 1 0-16,-4 3 1 16,0 11 1-16,0 8 5 15,0 10 2-15,0 12-3 16,-4 10 1-16,0 15 6 15,0 11 4-15,0 15-1 16,0 10 0-16,0 19-1 16,-4 11 2-16,0 3-3 15,0-3-2-15,0-4-2 16,0-3-3-16,4-12 5 0,0-3 4 16,0-11-7-16,0-7-1 15,0-4-3-15,0-11 0 16,0-8 2-16,0-3 2 15,0-11-3-15,0-7 0 16,4-15 3-16,-4-22 1 16,0-18-6-16,0-4-2 15,0 8-7-15,0 7-3 16,0 7-7-16,0 11-3 0,0 7-36 0,0 4-13 16,0 1-60-1</inkml:trace>
          <inkml:trace contextRef="#ctx0" brushRef="#br0" timeOffset="28976.9656">348 204 212 0,'-9'-7'82'0,"5"3"-64"0,-12 1 0 16,12 3-6-16,-9 0-8 15,-3 0-3-15,-1 0 0 16,1 3-1-16,-5 5 0 16,1 3 2-16,3 3 1 0,1 5 1 0,4-1 2 15,-1 0-5-15,5 1-1 0,4-5 2 16,4-3 1-16,4-4 5 16,4-7 5-16,0-7 2 15,5-4 0-15,-1-3-3 16,0-5-2-16,-3-3-2 15,-1 0 0-15,-8 0 4 16,-4 0 3-16,0 1-2 16,-5 2 0-16,-3 5-1 15,0 3 0-15,-1 7-9 16,-3 8-1-16,0 7-4 0,3 11-2 16,5 3 5-16,4 4 1 15,8 1-5-15,8-5 0 16,5-3 1-16,7-7 3 15,5-8 0-15,4-11-1 16,-4-10 1-16,4-8 1 16,-4-7-1-16,-1-4 2 15,-3-4 0-15,-8 4 3 16,-1 0-1 0,-12 4 2-16,-4 4-2 15,-4 3 2-15,-4 7-2 16,-13 8 0-16,1 14-3 0,-5 8 1 15,-4 10-4-15,5 4-2 0,3 4-1 16,4 0 3-16,9-3-2 16,4-1 1-16,4-7 2 15,4-4 0-15,9-11 0 16,3-3 0-16,1-8 2 16,-1-7 1-16,0-3-1 31,-3-5 1-31,-1 1 2 0,-4-4 2 15,-4 0-1-15,-4 0 1 16,-4 4-2-16,-8 3 2 16,-4 8-4-16,-5 3 0 15,0 8-6-15,-3 7 0 0,-1 7 1 16,4 8 1-16,5 7 1 16,8 3 0-16,4 1-3 15,4-4 0-15,8-4-1 16,4-7 3-16,5-7 0 15,3-8 1-15,1-7 0 0,-1-7 2 16,1-4 1-16,-5-8 1 16,-3 1-2-16,-5-4 1 15,-4 0 2-15,-8 0 4 16,-4 0-4-16,-5 4-1 16,-7 0-4-1,-1 7-1-15,-8 4 1 16,1 10 2-16,-5 8-3 15,4 11 0-15,4 7-1 16,9 4 0-16,4 0 0 16,7 0-2-16,5-7 0 0,9-4 3 15,3-4 2-15,4-7 2 16,1-7-1-16,3-8-2 16,1-7 1-16,-5-4-1 15,1-3 2-15,-5-4 3 16,-4 0 0-16,-8-3 2 0,-4-1-2 15,-8 4 0-15,-4 0-3 16,-1 4 1-16,-3 3-2 16,-1 4-1-16,0 8-2 15,1 6-1-15,3 12 2 0,5 7 0 16,8 11-2-16,4 3 2 31,4 1-1-31,8-4 0 16,5-11 2-16,3-4 0 15,5-11 0-15,4-7 0 16,0-7 0-16,-5-11 2 0,1-4 1 16,-8-4 1-16,-5 1 0 15,-4-5 0-15,-4 1 0 16,-8 0 2-16,-4 0-1 16,-4-1 0-16,-1 8-6 15,-3 4 1-15,-1 7-5 16,1 11 1-16,-1 7 0 15,5 8-1-15,4 7 1 0,8 7 3 16,4 8-2-16,4-1 1 0,4 1 2 16,5-4 0-16,-1-8 0 15,5-6 0-15,0-8 2 16,-5-11 1-16,0-8-1 16,-3-6 1-16,-5-8 0 15,0-4 1-15,-8-3 0 16,0 0 0-16,-8-1-2 15,-4-2-2-15,-9 2 1 16,-4 5 1-16,1 3-1 16,-1 11-1-16,-4 11 1 15,0 11-1-15,1 11-5 16,3 11-1 0,4 10 3-16,9 9 3 15,4-1-1-15,8-7-2 16,8-8-1-16,4 1 3 0,5-15 0 15,3-8 3-15,5-6-1 0,0-12-1 16,-5-11 3-16,1-7 2 16,-5-7 0-16,1-4 0 15,-9 0-3-15,-8-3 1 16,-4 3-2-16,-4 4 2 16,-1 3-2-16,1 11-1 15,0 1-2-15,-4 10 1 16,-5 8-4-16,1 14 1 15,3 15 0-15,5 15 2 16,4 3-1-16,8 0 1 16,4-4 2-1,5-10 0-15,3-8-3 16,5-7 2-16,-1-7 1 0,1-11 2 16,0-8 1-16,-5-7 1 15,0-7 0-15,-3-8 0 16,-5-3 0-16,-8-11 0 0,-4-1 0 15,-4 5 2-15,-5-1-3 16,-3 8-2-16,-5 3 0 16,1 12 1-16,-1 6-3 15,1 12-2-15,-1 11-1 16,9 14 3-16,3 8-5 0,9 6 2 16,5-2 0-16,7-1 2 15,4-15-1-15,5-3-1 16,4-11 5-16,-1-3 1 31,1-12 0-31,-4-7 1 16,-1-4 2-16,-3-7 2 0,-5-3-3 15,-4-8-1-15,-8 0 1 16,-4 0 2-16,-8 0-3 16,-9 0 0-16,1 8-1 15,-5 3-2-15,0 7 1 0,0 4-1 16,1 8-3-16,-1 14 0 15,5 10-3-15,7 12 1 16,9 8 3-16,4 2 3 0,8-2-2 16,1-5 0-16,3-3-1 15,4-11-2-15,5-4 3 32,-5-7 2-32,5-7 0 15,-5-8 2-15,-3-7 0 16,-1-3 3-16,-4-8-1 15,-4-11 2-15,-4-4-4 0,-8-3 0 16,-4 0-1-16,-9 0 1 16,1-1-2-16,-5 9-1 15,4 6-2-15,1 4 1 16,-1 7 1-16,5 12 2 16,4 6-8-16,3 8-1 15,5 11 4-15,8 11 1 16,5 4-1-16,3 3 0 0,4-3 2 15,5-8 0-15,4-7 1 16,-1-4 2-16,1-7-1 16,-4-11-1-16,-5-7 3 15,0-4 2-15,-3-4 0 0,-5-3 0 16,-8-4 1-16,-4-4 3 16,-8 1-4-16,-9-5-1 15,-4 5-2-15,1-1 1 0,-1 8-4 31,-4 7 0-31,0 4 1 16,1 10 0-16,7 8-5 16,5 11 1-16,3 7 0 15,5 8 2-15,8 3-1 16,8-3-1-16,5-4 0 16,3-8 3-16,5-6-2 15,3-8 1-15,1-8 4 0,0-6 3 16,-1-8 0-16,-3-4 0 15,-5-3-1-15,-3-4 0 0,-5-4 0 16,-4 1 0-16,-8-5-2 16,-4 5-2-16,-5-1 1 15,-3 4 1-15,-1 4-1 16,1 7-1-16,-1 4 1 16,1 7-1-16,4 7-5 15,-1 8 1-15,9 10-5 0,4 4 1 31,8 4 6-31,5 0 6 16,3-4-7-16,1-3 1 0,3-8 2 16,1-3 2-16,-1-11 0 15,1-8 1-15,-5-3-2 16,1-8 2-16,-1-7 0 16,-3-3 1-16,-9-8 0 15,-4 0 0-15,-4 0 0 0,-9-4 0 16,-3 1-2-16,-5 6 1 15,-3 8-4-15,-1 12 0 0,-4 6-1 16,-4 15 0-16,4 7 0 16,5 8 0-16,7 7-3 15,5 7 1-15,8 0 2 32,4-3 1-32,4-4 1 15,8-8 0-15,1-7-3 16,3-7 2-16,5-11 3 15,-5-7 1-15,1-4 1 16,-1-4 0-16,-4-6-5 16,1-1 1-16,-9-4 2 15,-4 0 3-15,-4-7 0 0,-9 4 0 16,1 4-3-16,-9 3-2 16,1 7 1-16,-1 8-1 15,-3 7-7-15,-1 7 0 0,4 11 3 16,5 8 4-16,8 7-4 15,4 0 1-15,8 0-1 16,8-4-1-16,5-3 4 16,3-5 2-16,5-10 0 0,4-7-1 15,-1-8 1-15,-3-3 1 16,0-8 1-16,-1 1 1 16,-3-4 0-16,-9-4 2 15,-3 0-1-15,-5 0 2 16,-8-4-4-16,-9 1 0 0,-7-1-1 31,-5 4-2-31,-4 0 1 16,0 7-1-16,1 1-3 15,3 7 2-15,4-1 1 0,5 5 0 16,4 3-5-16,7 0 1 16,14 3 0-16,3 5-1 15,4-1 4-15,5-3 2 0,4-1-2 16,3 1 0-16,1-4 1 15,-4 3 0-15,-4-3 0 16,-1 0 0-16,-3-3 2 16,-5 3 3-16,0 0 0 15,-4 0 2-15,-8 0-2 16,-4-4 0-16,-8 4-3 16,-9-3 1-16,-3 3-2 15,-5 0 2-15,-4 0-2 16,0-4 2-1,4 4-4-15,5 0 0 16,7 0-1-16,5 0 0 16,4 0-3-16,8 4 1 0,8-4 0 15,4 3-1-15,9 1 4 16,3-1 0-16,5-3 1 16,4 4 0-16,-4-4 0 15,0-4 2-15,-5 4-1 0,1-3-1 16,-4-1 3-16,-5 1 2 15,-4-1-2-15,1 0-2 16,-9 1 6-16,-8 3 3 16,-9 0-3-16,1-4-2 15,-8 4-2-15,-9 4-3 16,-4-1 1-16,-4 5-1 16,0-1 0-16,4 0 2 0,4 0-3 31,4 1-2-31,9-5-1 15,4 1 3-15,8 0-5 16,4-4 2-16,12 0 0 16,8 0 2-16,5 0 1 0,0-4 1 15,4-3 0-15,-1-1 2 16,1-3-1-16,-4 4-1 16,-5-4 3-16,-3 4 2 0,-1 0-2 15,-7-4 0-15,-5 3 1 16,-4 1 0-16,-4 0-2 15,-9-1 1-15,-7 1-2 16,-1 0-1 0,-4-1 1-16,1 5-1 15,3 3 0-15,5-4 0 16,-1 0-3-16,5 4 0 16,4 0-1-16,8 4 0 0,0-4 0 15,12 0 3-15,4 0-2 16,1 0-1-16,3 0 3 15,1 0 2-15,0 0 0 16,-5 0 2-16,1-4-4 16,-5 4 0-16,0-3 3 15,-4 3 1-15,-3 0 1 0,-5 0 0 16,0 0-2-16,-9 0 1 16,-3 3-2-16,-4 1 2 15,-5 3-2-15,5 1-1 16,-1-1-2-16,1-3-1 15,7-1-1-15,1 1 3 0,4-4-5 16,4 0 0-16,12 4 3 16,5-1 3-16,3-3-1 15,1 0-2-15,0 0-5 16,-1 4-2-16,1 0-48 16,-1 7-21-16,1 7-123 15</inkml:trace>
          <inkml:trace contextRef="#ctx0" brushRef="#br1" timeOffset="43321.9909">261-534 136 0,'-8'0'52'0,"4"0"-41"0,0 7 29 0,0 1 10 0,-5 3-2 15,-3 3-1-15,-4 8-9 16,-5 11-1-16,-4 7-21 16,-3 4 4-16,3-4 3 0,0-3-8 0,5-4-3 15,3-4-7-15,5-11-2 16,4-3-3-16,8-15-1 16,8-7 1-1,4-8-3-15,5-14 2 16,3-1 3-16,1 1 1 15,-1 0-4-15,-3-4 1 16,-1 0-2 0,1 4 0-16,-5 3 2 15,0 8 0-15,1 0 0 16,-1 7 0-16,0 0 2 0,1 4 1 16,-1 3 3-16,0 4 3 15,1 0 0-15,-1 7 0 16,0 8-1-16,-3 3 2 15,3 4-5-15,0 7-3 16,1 4 1-16,-1 0 0 16,0-4-1-16,-3 1 1 15,3-5 0-15,-4-3 1 0,0-4 2 16,-4 1 1-16,1-8-1 16,-1-4 1-16,-4 0-2 0,0-7 2 31,0 0 0-31,0-7 1 15,-4-4-7-15,-1-7-2 16,1-8 0-16,0-3 0 16,-4-4 1-16,0 0 0 15,-5 0-18-15,9 0-5 0,0 0-57 16,8-18-25-16,-4-4-48 16</inkml:trace>
          <inkml:trace contextRef="#ctx0" brushRef="#br1" timeOffset="48658.4807">171-37 172 0,'0'11'66'0,"0"4"-52"0,0 14 17 16,0-11 2-16,0 4-5 15,0 11-2-15,-4 4-3 16,4 7-3-16,0 3-10 0,0 1-2 0,0-1-1 15,0-3 3-15,0-4 1 16,4 0-3-16,0-10-3 16,0-5 2-16,-4-3 0 15,0-3-6-15,4-5 0 16,0-7 1-16,0 1 3 16,-4-8 2-16,0 0 3 15,4-8-3 1,0-6-4-1,1-8 1-15,-1-11-3 16,0-7-1-16,0-8 1 16,0 1-1-16,0-4 0 15,0-1 2-15,0 1-1 16,0 4-1-16,1 3-2 16,-1 4 1-16,0 7 1 15,-4 11 0-15,0 3 6 0,0 5 4 16,0 6-1-16,0 8 0 15,0 8-5-15,0 6-1 16,0 12-1-16,0 11 1 0,0 6 0 16,0 12 3-16,0 4-3 15,-4 3 0-15,0-4-1 16,-1-6-2-16,1-1 1 16,0-11 1-16,0-7 1 15,0-4 1-15,4-7-2 16,0-4-2-16,0-7 1 15,0-3 1-15,0-19-1 16,-4-11 2 0,0-15 0-16,0-10-1 15,0-8-2-15,4 0 1 0,0 7-1 16,0 8-3 0,0 4 2-16,0 3 1 0,4 4 0 15,-4-4 0-15,4 7 2 16,-4 0-3-16,0 4-2 15,0 4 2-15,0 0 0 16,0 3-2-16,4 4 2 16,-4 0-1-16,0 4-2 15,0 0 3-15,0-1 2 0,0 1-2 16,0 0 0-16,0 3 3 16,-4-3 1-16,0 3-4 15,0 1-1-15,4-1 1 16,0 0 0-16,0 1 1 15,0 3 0-15,0-4 0 16,0 0 0 0,0 4 0-16,0-3 0 0,-5-1 0 15,5 0 0-15,0 4 0 16,-4-3 0-16,4-1 0 16,0 0 2-16,0 1-3 15,-4 3 0-15,4 0-6 16,0 0-3-16,-4 0-16 15,0-4-9-15,0 0-63 16,4-14-28-16,-8-4 12 16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23:27.786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05D3EEF-956E-4609-9C23-F54DD76CA95E}" emma:medium="tactile" emma:mode="ink">
          <msink:context xmlns:msink="http://schemas.microsoft.com/ink/2010/main" type="writingRegion" rotatedBoundingBox="5841,10138 8049,10138 8049,10638 5841,10638"/>
        </emma:interpretation>
      </emma:emma>
    </inkml:annotationXML>
    <inkml:traceGroup>
      <inkml:annotationXML>
        <emma:emma xmlns:emma="http://www.w3.org/2003/04/emma" version="1.0">
          <emma:interpretation id="{BE4947B4-7B74-45D8-BAF8-97E6026B0E9A}" emma:medium="tactile" emma:mode="ink">
            <msink:context xmlns:msink="http://schemas.microsoft.com/ink/2010/main" type="paragraph" rotatedBoundingBox="5841,10138 8049,10138 8049,10638 5841,10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6F4A22-F7F2-46B9-B7CA-09AFF33E1DF6}" emma:medium="tactile" emma:mode="ink">
              <msink:context xmlns:msink="http://schemas.microsoft.com/ink/2010/main" type="line" rotatedBoundingBox="5841,10138 8049,10138 8049,10638 5841,10638"/>
            </emma:interpretation>
          </emma:emma>
        </inkml:annotationXML>
        <inkml:traceGroup>
          <inkml:annotationXML>
            <emma:emma xmlns:emma="http://www.w3.org/2003/04/emma" version="1.0">
              <emma:interpretation id="{9E1EC625-66D5-4876-A97C-A8C37EBEE8A3}" emma:medium="tactile" emma:mode="ink">
                <msink:context xmlns:msink="http://schemas.microsoft.com/ink/2010/main" type="inkWord" rotatedBoundingBox="5841,10138 8049,10138 8049,10638 5841,10638"/>
              </emma:interpretation>
              <emma:one-of disjunction-type="recognition" id="oneOf0">
                <emma:interpretation id="interp0" emma:lang="tr-TR" emma:confidence="0">
                  <emma:literal>w</emma:literal>
                </emma:interpretation>
                <emma:interpretation id="interp1" emma:lang="tr-TR" emma:confidence="0">
                  <emma:literal>_ °</emma:literal>
                </emma:interpretation>
                <emma:interpretation id="interp2" emma:lang="tr-TR" emma:confidence="0">
                  <emma:literal>- °</emma:literal>
                </emma:interpretation>
                <emma:interpretation id="interp3" emma:lang="tr-TR" emma:confidence="0">
                  <emma:literal>m</emma:literal>
                </emma:interpretation>
                <emma:interpretation id="interp4" emma:lang="tr-TR" emma:confidence="0">
                  <emma:literal>r °</emma:literal>
                </emma:interpretation>
              </emma:one-of>
            </emma:emma>
          </inkml:annotationXML>
          <inkml:trace contextRef="#ctx0" brushRef="#br0">3120 3345 116 0,'-8'-7'44'0,"8"7"-35"0,-5-4 16 15,5 4 4-15,0 0 6 0,-4-4 3 16,0 4-5-16,0 0 0 16,4 0-19-16,0 0-6 0,0 0-1 15,0 0-4-15,0 0-2 0,4 8 0 16,4-1 1-16,1 4 1 15,3 0 1-15,0 4-5 16,1-1 1-16,-1 4 2 16,0 1 1-16,1-1-4 15,-5 0-1-15,0 1 3 16,0-1 1-16,-4 0 0 0,-4-3 1 16,-4-1 2-16,-4 1 4 15,-4 3-2-15,-5-7-2 16,1 0-2-16,-1 0 0 15,-3-3 0-15,-1-1 3 16,5-3-1-16,-1-1 0 0,1 1-1 16,-1-1 0-16,5-3-2 31,0 0-2-31,4 0 1 16,-1 0 1-16,5 0-1 15,0-3 2-15,4-1-2 16,0-7-1-16,4-3 3 15,4-8 0-15,5-8-1 16,-1 1 1-16,0 0-2 0,1 0-1 16,3 3-2-16,1 0 1 15,-1 5-19-15,-3-1-9 0</inkml:trace>
          <inkml:trace contextRef="#ctx0" brushRef="#br0" timeOffset="-668.785">1014 3265 84 0,'-4'-4'33'0,"4"0"-26"0,0 4 7 0,0 0 1 16,0 0 9-16,0 0 7 15,0 0-10-15,0 0-4 16,0 0-10-16,0 0-5 16,4 0-1-16,4 0 5 0,0-3 4 0,1-1-3 15,3 0 1-15,4 1-1 16,1-1 1-16,3-3-2 15,5-1 1-15,0 1-4 16,4 3 0-16,3 1 3 31,1-5 1-31,4 5-6 16,0-1 0-16,0 0-1 0,4 1 2 16,1-1 1-16,7 0 3 15,-8 1-1-15,4-4 0 16,1-1-1-16,-1 5 0 15,0-1-2-15,4 0 1 16,1 1-2-16,-1 3-1 0,1 0 3 16,-1 0 0-16,0 0-1 0,1 3 1 15,-1 1-2-15,-4-4 2 16,0 0-4-16,1 4 0 16,3-1 1-16,0 1 2 15,-3 3-3-15,-1 0 0 16,0 1 1-16,0 3 0 15,1 0 2 1,-9 0 1-16,0 0-1 16,0 3 1-16,0 1-4 15,-4 0-2-15,-1 3 2 16,1 0 2-16,-4 0 0 16,-4-3 2-16,0 0 0 15,-1-1 1-15,-3 1 2 16,-1 0 1-16,1-1-1 15,-5 1-1-15,1-1-1 0,-1 1 2 16,1 0-3-16,-5-4 0 16,0 0-1-16,1 0 1 15,-1-4-2-15,0 0-1 0,-3-3 1 16,-1-1 1-16,-4 1-1 16,-4-4-1-16,0 0 3 15,0 0 0-15,0 0-6 16,0 0 0-16,-4 0-65 15,-4-4-27 1,-1-6-9 0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0T12:45:57.43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D43A4EE-D62F-48EB-B449-8A2B5B2F3227}" emma:medium="tactile" emma:mode="ink">
          <msink:context xmlns:msink="http://schemas.microsoft.com/ink/2010/main" type="inkDrawing"/>
        </emma:interpretation>
      </emma:emma>
    </inkml:annotationXML>
    <inkml:trace contextRef="#ctx0" brushRef="#br0">-1338-1583 182 0,'20'-4'20'16,"-5"0"-11"-16,0 4-5 15,0 0-1-15,-5 0 0 16,0 4-1-16,-5 5 1 0,-5 0 0 16,0 13 1-16,-5-4 2 15,-5 17-3 1,0-4-2-16,0-4 2 15,5-5-4 1,10 0 0-16,0-4 3 16,0 0 1-16,5-5 1 0,0 0 4 15,0-4 3-15,0 0-6 16,-5 0 6 0,-5 0 4-16,-5 0 4 0,-10 0 3 15,-10-5-10-15,-5 5-2 16,-5 0-6-16,5-5-3 15,0 1-11-15,10-1-6 16,5-4-168 0,10 5 100-16</inkml:trace>
    <inkml:trace contextRef="#ctx0" brushRef="#br0" timeOffset="-295.6424">-1393-1569 56 0,'0'0'24'0,"5"0"-12"0,0-5-3 0,-5 5 17 16,15 0-3-1</inkml:trace>
    <inkml:trace contextRef="#ctx0" brushRef="#br0" timeOffset="-852.5127">-1567-1569 104 0,'5'-9'38'0,"-5"9"-20"0,0 0 10 0,0 0 32 15,0 0-31-15,-5 0-3 16,0 4-17-16,-10 5-6 31,5 5-2-31,-15 8-1 16,10 0 0-16,-5 0-3 15,5 0 2-15,5-4-1 16,5 0 0-16,10 0 2 16,5-1 0-16,5-3 2 0,5 3-1 0,0 1-1 15,0-5 3-15,-10 1 0 16,5-1-1-16,-15 0-2 15,-5-4 3-15,-15 0 2 16,0 0-2-16,-15 0-11 16,5 0 5-16,-10-5-8 0,5-4-76 15,10 0-33 1</inkml:trace>
    <inkml:trace contextRef="#ctx0" brushRef="#br0" timeOffset="-15465.1769">-624-1551 92 0,'-10'4'35'0,"15"23"-18"0,-20-10-7 0,10-12 25 16,-10 13-8-16,0 4-9 15,-5-4-7-15,0 4-6 16,0-5-2-16,0 1-1 16,0-4-4-16,5-1-1 0,5 0 2 15,0 5 0-15,10-5 1 16,5 1 0-16,5 3 4 15,5-3 5-15,0-1-1 16,5 0 1-16,0 1-1 0,0-6 0 16,-5 1-4-16,0-4-3 15,0 4-27-15,-5-9-12 16,-5-5-36 0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0T12:45:33.75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81E2BA2-FBC1-469C-9339-E53AD242D37E}" emma:medium="tactile" emma:mode="ink">
          <msink:context xmlns:msink="http://schemas.microsoft.com/ink/2010/main" type="inkDrawing"/>
        </emma:interpretation>
      </emma:emma>
    </inkml:annotationXML>
    <inkml:trace contextRef="#ctx0" brushRef="#br0">824-1347 80 0,'-20'0'30'0,"5"-5"-16"0,-5 1-1 0,10-1 14 0,-5 5-11 16,-10 0-3-16,-15 0-6 15,-5 0-2-15,-10 0 1 16,-10 0 3-16,-14-4 2 15,-11 0 1-15,-5 4-6 16,-15 4 0-16,-5 0 1 0,5 1 3 16,-5-5 1-16,16 0-8 15,-1 4-1-15,15 1 0 16,10-1 1-16,10-8-4 16,5 4 1-1,10-5-31-15,15 5-14 0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0T12:45:36.917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589023F-FAFF-41B2-B6B4-83EA0F0870E7}" emma:medium="tactile" emma:mode="ink">
          <msink:context xmlns:msink="http://schemas.microsoft.com/ink/2010/main" type="inkDrawing"/>
        </emma:interpretation>
      </emma:emma>
    </inkml:annotationXML>
    <inkml:trace contextRef="#ctx0" brushRef="#br0">1738-2721 92 0,'-5'0'35'0,"5"0"-18"0,-5-4-7 0,-5 4 14 16,0 0 0-16,-5-4 1 16,0-1-8-16,-5 1 0 31,-5-4-1-31,-5-1-1 16,-5 0-7-16,-15 0-1 0,-10 1 0 0,-10-1-3 15,0 5-3-15,-15 0-5 16,0 4-2-16,1 0-44 15,-1 4-56-15,0 0 20 16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0T12:45:40.94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C4B42A7-79F4-4200-9120-2178917B5117}" emma:medium="tactile" emma:mode="ink">
          <msink:context xmlns:msink="http://schemas.microsoft.com/ink/2010/main" type="inkDrawing"/>
        </emma:interpretation>
      </emma:emma>
    </inkml:annotationXML>
    <inkml:trace contextRef="#ctx0" brushRef="#br0">1044-2869 108 0,'-5'4'41'0,"0"0"-22"0,0 1-14 0,-5-1 11 15,0 5-7-15,-5 0-1 0,-5 0-2 32,0 4 1-32,0 1-4 15,0-1-2-15,0 0 0 16,5 1 1-16,0-6 1 0,5 1-4 16,5 0-1-16,5 0-2 0,5 4 3 15,0-4 0-15,5 5 3 16,0 3 3-16,0-3 2 0,5-1-3 15,0 5-1-15,0-9 1 16,-5 4 0-16,0-4-22 16,0-5-10-16,-20-13-35 15</inkml:trace>
    <inkml:trace contextRef="#ctx0" brushRef="#br0" timeOffset="18684.6989">295-2958 124 0,'0'-5'46'0,"10"5"-24"0,0 0-2 0,0 0 21 0,5-13-9 16,5 4-1-16,10 0-3 16,0 0 0-16,-1 1-15 31,1-1-6-31,0 0-2 0,5 4-3 16,-5 1-2-16,-10-1-28 15,0 1-14-15</inkml:trace>
    <inkml:trace contextRef="#ctx0" brushRef="#br0" timeOffset="18385.3623">295-2954 96 0,'-5'5'38'0,"0"30"-20"0,-5-13-8 15,5-13 12-15,0 0-12 16,5 0-3-16,-5 4-1 15,5-4 3-15,0 5-4 16,0-1-1-16,0-4-2 16,5 0-2-16,0 4 3 0,5-4-2 15,0 0-1-15,5 0 1 0,0-1 1 16,-5-3 1-16,0-1 3 16,0 1-3-16,-10-5-2 15,0 4 8-15,-5 1 4 16,-5 3-2-16,0-3-1 15,0 4-9-15,-10 0 0 16,5 0-1-16,0-5 0 16,5-4-29-16,0 0-13 15</inkml:trace>
    <inkml:trace contextRef="#ctx0" brushRef="#br0" timeOffset="17730.2075">95-2972 120 0,'-5'0'46'0,"5"0"-24"0,-15 5-15 0,5 4 21 15,5 4-16-15,-10 0 6 16,0 1-11-16,-5-1 2 15,5 5-5-15,-5-5 0 16,10 0-2-16,0 1-2 0,5 4 1 16,0-5-1-16,10 5 0 0,5-1 0 15,0 1 0-15,0 0 0 16,0-5 0-16,0 0 2 16,-5 1 5 15,-10 4-3-31,-10-1 2 0,-10-3 4 15,-15-6-6-15,0 1-2 16,0-4-12-16,5-1-6 0,10-13-67 16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0T12:45:27.05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6208941-3454-405B-8D4A-125E23A1B102}" emma:medium="tactile" emma:mode="ink">
          <msink:context xmlns:msink="http://schemas.microsoft.com/ink/2010/main" type="inkDrawing"/>
        </emma:interpretation>
      </emma:emma>
    </inkml:annotationXML>
    <inkml:trace contextRef="#ctx0" brushRef="#br0">-1622-265 104 0,'-10'-9'41'0,"-10"13"-22"0,5-4 6 0,15 0 31 16,-15 0-19 0,-5 5-15-16,0-1-9 31,0 0-8-31,0 5-2 0,0 0 1 15,5 9-5-15,5-5-1 0,5 4 1 16,5 1 0-16,5-1 1 16,5 1 0-16,5 0 0 15,10-1 0-15,-5 5 2 16,-5-4 1-16,-5-1-1 0,0-4-2 0,-5 1 9 16,-15-6 4-16,0 1-6 15,-5 0-4-15,-5-5-5 16,0 1 1-16,0-5-23 15,10-18-87 1</inkml:trace>
    <inkml:trace contextRef="#ctx0" brushRef="#br0" timeOffset="-985.7621">-5 11 261 0,'-15'13'13'0,"0"-13"0"0,-10 0 1 0,-5 0 2 15,0-13-7-15,-5 0-1 16,-5 0-2-16,-4 0 1 16,-6 0-2-16,-5-1 2 31,-5-3-2-31,-5-1 0 15,5 5-6-15,0 0 1 0,-10 4-13 16,5 0-7-16,10 1-55 16,5 3-46-1</inkml:trace>
    <inkml:trace contextRef="#ctx0" brushRef="#br0" timeOffset="-1161.6276">0-4 28 0,'5'0'11'0,"0"4"-6"0,0-4-2 0,-5 0 4 0,0 0 14 16,0 0 6-16,0 0 6 15,0 0 3-15,0 0-9 16,0 0-4-16,0 0-9 15,-5 4-4-15</inkml:trace>
    <inkml:trace contextRef="#ctx0" brushRef="#br0" timeOffset="2998.5385">-699-274 88 0,'0'0'35'0,"5"0"-18"0,-10 0-2 0,5 0 13 0,-5 4-4 16,0 1-2-16,-5-1-1 16,0 0-1-16,-5 5-11 15,0-4 1-15,-5 3 3 0,-5 6-5 16,-10-6 0-16,5 1-6 15,6 0-2-15,4 0 0 16,0-1 2-16,0 1-3 16,10 0 0-16,0 0 1 0,5 4 0 15,0 0 0-15,5 0 0 16,0 1-3-16,5-1 0 16,10 9 8-1,15-5 0 1,-5-4-5-1,-10 9-55 1,-1 0-58 0,-4-4 25-16</inkml:trace>
    <inkml:trace contextRef="#ctx0" brushRef="#br0" timeOffset="335.9278">-1403-340 168 0,'0'18'66'0,"0"-10"-36"0,0 14-18 0,0-8 19 16,0 7-10-16,-5 10-1 0,0-4-12 16,0-1-3-16,0 0-3 15,0 5-30-15,-5 8-11 0,0 1-54 16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26:14.15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970F482-A2D3-45C5-8BBB-B80EE5A8DFC8}" emma:medium="tactile" emma:mode="ink">
          <msink:context xmlns:msink="http://schemas.microsoft.com/ink/2010/main" type="writingRegion" rotatedBoundingBox="11120,1634 16731,1530 16741,2030 11130,2134"/>
        </emma:interpretation>
      </emma:emma>
    </inkml:annotationXML>
    <inkml:traceGroup>
      <inkml:annotationXML>
        <emma:emma xmlns:emma="http://www.w3.org/2003/04/emma" version="1.0">
          <emma:interpretation id="{0337D969-CC85-4EB6-B83B-0BA5DD2CCA05}" emma:medium="tactile" emma:mode="ink">
            <msink:context xmlns:msink="http://schemas.microsoft.com/ink/2010/main" type="paragraph" rotatedBoundingBox="11120,1634 16731,1530 16741,2030 11130,21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6212E8-BBC2-412A-89AD-DC055C40582A}" emma:medium="tactile" emma:mode="ink">
              <msink:context xmlns:msink="http://schemas.microsoft.com/ink/2010/main" type="line" rotatedBoundingBox="11120,1634 16731,1530 16741,2030 11130,2134"/>
            </emma:interpretation>
          </emma:emma>
        </inkml:annotationXML>
        <inkml:traceGroup>
          <inkml:annotationXML>
            <emma:emma xmlns:emma="http://www.w3.org/2003/04/emma" version="1.0">
              <emma:interpretation id="{6360C15E-9B3E-4E4C-B63D-D305DC0D38BB}" emma:medium="tactile" emma:mode="ink">
                <msink:context xmlns:msink="http://schemas.microsoft.com/ink/2010/main" type="inkWord" rotatedBoundingBox="11120,1644 12000,1628 12009,2117 11130,2134"/>
              </emma:interpretation>
              <emma:one-of disjunction-type="recognition" id="oneOf0">
                <emma:interpretation id="interp0" emma:lang="tr-TR" emma:confidence="0">
                  <emma:literal>Np</emma:literal>
                </emma:interpretation>
                <emma:interpretation id="interp1" emma:lang="tr-TR" emma:confidence="0">
                  <emma:literal>NP</emma:literal>
                </emma:interpretation>
                <emma:interpretation id="interp2" emma:lang="tr-TR" emma:confidence="0">
                  <emma:literal>Nu</emma:literal>
                </emma:interpretation>
                <emma:interpretation id="interp3" emma:lang="tr-TR" emma:confidence="0">
                  <emma:literal>N</emma:literal>
                </emma:interpretation>
                <emma:interpretation id="interp4" emma:lang="tr-TR" emma:confidence="0">
                  <emma:literal>ND</emma:literal>
                </emma:interpretation>
              </emma:one-of>
            </emma:emma>
          </inkml:annotationXML>
          <inkml:trace contextRef="#ctx0" brushRef="#br0">174 0 104 0,'0'0'41'0,"0"4"-32"0,0 11 4 0,-4 3 0 15,0 8-6 1,-4-1-2-16,-5 15-2 0,-3 4 0 16,-1 0 4-16,1 0 6 15,-1-4-5-15,1-3 0 16,0-4-2-16,3-4-1 15,1-7-3-15,4-4-2 0,-1-3 3 16,5-1-4-16,0-14-2 16,4 0-42-1,0-14-42-15,4-1 23 0</inkml:trace>
          <inkml:trace contextRef="#ctx0" brushRef="#br0" timeOffset="497.9421">190 4 96 0,'5'-4'35'0,"-1"4"-27"0,0 4 5 0,-4-4 1 0,4 4-2 15,0 3 1-15,0 8-1 31,0-1 0-31,0 5-2 16,0 3-1-16,-4 10-5 16,5-2-1-16,-1 3-1 15,0 3 1-15,0-10 2 0,4 3 2 0,0-7 3 16,1-4 1-16,-1-3 1 16,0-4 0-16,0-7 2 15,5-8-1-15,-1 0 2 0,-4-14-6 16,5-4-3-16,-1-7-3 15,0-8-3-15,5-7-10 16,-5 0-4-16,4 4-9 16,-3 7-2-16,3 4-12 15,-3 0-1-15,-1 11-31 16</inkml:trace>
          <inkml:trace contextRef="#ctx0" brushRef="#br0" timeOffset="1221.6208">618 22 76 0,'-8'19'30'0,"0"3"-24"0,0 7-3 16,3-11-4-16,-3 8 2 16,0 3 1-16,0 4 8 15,0-7 6-15,-1 3-4 16,5-7-2-16,0 0-3 16,0-4-2-16,0 0 1 15,4-10 3-15,0 2 5 16,0-6 3-16,0-4-7 0,4 0-1 15,0-4-5-15,0-3-3 16,4-4 0-16,-3-3-4 0,3-5 2 16,0 1 1-16,0-4 2 15,0-4-1-15,1-3-1 16,7 0 3-16,-4 0 0 16,1-1 1-16,-1 1 2 15,5 4-3-15,-1-5 0 0,0 5-3 16,1 7-3-16,-1 3 4 15,1 8 1-15,-1 3 2 16,1 4 0-16,-1 7 0 16,1 4 0-16,-1-3-2 15,-4 2-2-15,1 5 1 16,-5 3 1-16,-4-3 3 16,-8 0 2-16,4 3 3 15,-21 0 1-15,-7 0-5 16,-5 1-2-16,-8-5-4 15,-1 1-3-15,1-4-27 16,8-7-12-16,5-8-41 16</inkml:trace>
        </inkml:traceGroup>
        <inkml:traceGroup>
          <inkml:annotationXML>
            <emma:emma xmlns:emma="http://www.w3.org/2003/04/emma" version="1.0">
              <emma:interpretation id="{69A59414-165B-4CAC-9E50-A08A89D3D6FD}" emma:medium="tactile" emma:mode="ink">
                <msink:context xmlns:msink="http://schemas.microsoft.com/ink/2010/main" type="inkWord" rotatedBoundingBox="13124,1636 13942,1621 13951,2071 13133,2086"/>
              </emma:interpretation>
              <emma:one-of disjunction-type="recognition" id="oneOf1">
                <emma:interpretation id="interp5" emma:lang="tr-TR" emma:confidence="0">
                  <emma:literal>NT</emma:literal>
                </emma:interpretation>
                <emma:interpretation id="interp6" emma:lang="tr-TR" emma:confidence="0">
                  <emma:literal>N)</emma:literal>
                </emma:interpretation>
                <emma:interpretation id="interp7" emma:lang="tr-TR" emma:confidence="0">
                  <emma:literal>NF</emma:literal>
                </emma:interpretation>
                <emma:interpretation id="interp8" emma:lang="tr-TR" emma:confidence="0">
                  <emma:literal>NJ</emma:literal>
                </emma:interpretation>
                <emma:interpretation id="interp9" emma:lang="tr-TR" emma:confidence="0">
                  <emma:literal>ot</emma:literal>
                </emma:interpretation>
              </emma:one-of>
            </emma:emma>
          </inkml:annotationXML>
          <inkml:trace contextRef="#ctx0" brushRef="#br0" timeOffset="2283.2805">2078 147 136 0,'-4'14'52'0,"4"8"-41"0,-4 11 0 15,0-15-2-15,-4 8-6 16,-5 3-2-16,1 1 0 0,4-5-1 16,0 1 0-1,-1-4 0-15,5-8 0 0,0 1 2 0,4-15 1 16,0-7-1 0,4-12-4-16,0-3 1 15,1-7 3-15,3-7 3 16,-4-1 4-16,0 0 5 15,4 5-2-15,0 2 1 0,-3 8-10 16,3 8-1-16,0-1 0 16,0 11 1-16,-4 4 1 15,9 8 2-15,-5 3-3 16,8 7-2-16,-3 4 0 16,3 4 1-16,-3-1-1 15,3 1-1-15,0-8 7 16,-3-7 3-16,-1 0 1 15,0-4 3-15,1-3-3 16,-1-4 1-16,0-7-5 0,1-8 1 16,-1-3-5-16,0-12 0 15,1-2-14-15,-1-9-6 16,-4 1-15-16,1 4-6 0,-9 6-8 16,-5 8-4-16,-3 4-19 31</inkml:trace>
          <inkml:trace contextRef="#ctx0" brushRef="#br0" timeOffset="3188.0544">2453-10 108 0,'-9'-4'41'0,"14"8"-32"0,-5-4 0 0,0 0-1 15,8 0-1-15,4-4 3 16,5 0 10-16,3 4 5 16,9-7-2-16,8 7-2 15,0-4-11-15,8 4-6 16,-4-3-3-16,0-1-15 0,-4 4-5 15,0 0-59-15</inkml:trace>
          <inkml:trace contextRef="#ctx0" brushRef="#br0" timeOffset="2736.6149">2736-43 184 0,'-12'0'71'15,"16"11"-55"-15,-8 11 0 0,4-4-2 0,-4 11-10 16,0-3 0-16,-4 18-2 15,-1 7 1-15,1 0-2 16,0-4-3-16,4-6-1 0,0-5-14 16,0-10-4-16,0-12-60 15</inkml:trace>
        </inkml:traceGroup>
        <inkml:traceGroup>
          <inkml:annotationXML>
            <emma:emma xmlns:emma="http://www.w3.org/2003/04/emma" version="1.0">
              <emma:interpretation id="{4028E839-8759-4B3A-BA96-62375768388A}" emma:medium="tactile" emma:mode="ink">
                <msink:context xmlns:msink="http://schemas.microsoft.com/ink/2010/main" type="inkWord" rotatedBoundingBox="16372,1537 16731,1530 16740,1998 16381,2004"/>
              </emma:interpretation>
              <emma:one-of disjunction-type="recognition" id="oneOf2">
                <emma:interpretation id="interp10" emma:lang="tr-TR" emma:confidence="0">
                  <emma:literal>V</emma:literal>
                </emma:interpretation>
                <emma:interpretation id="interp11" emma:lang="tr-TR" emma:confidence="0">
                  <emma:literal>v</emma:literal>
                </emma:interpretation>
                <emma:interpretation id="interp12" emma:lang="tr-TR" emma:confidence="0">
                  <emma:literal>H</emma:literal>
                </emma:interpretation>
                <emma:interpretation id="interp13" emma:lang="tr-TR" emma:confidence="0">
                  <emma:literal>U</emma:literal>
                </emma:interpretation>
                <emma:interpretation id="interp14" emma:lang="tr-TR" emma:confidence="0">
                  <emma:literal>Y</emma:literal>
                </emma:interpretation>
              </emma:one-of>
            </emma:emma>
          </inkml:annotationXML>
          <inkml:trace contextRef="#ctx0" brushRef="#br0" timeOffset="6840.6717">5241-47 120 0,'9'-4'46'0,"-5"12"-35"0,4-1-2 15,0 0-2-15,-4 4-5 16,4 0-2-16,-3 7 3 16,-1 1 0-16,4 6 5 0,0 1 3 15,-4 3-2-15,0 4 2 16,-4 0-6-16,4 0-1 0,-4-8 0 15,5-3 2-15,-5 0 3 32,0-3-4-32,0-5-1 0,4-3-2 15,-4 0-2-15,4-7 7 16,4-4 5-16,0-4-2 16,0-3 0-16,5-8-2 15,-1-7 0-15,-12 22-15 31,29-69-3-31,0 7 0 16,-5 7-24-16,1 4-9 16</inkml:trace>
          <inkml:trace contextRef="#ctx0" brushRef="#br0" timeOffset="8269.6217">5599-135 72 0,'0'0'27'0,"0"0"-21"0,0 0 7 0,0 0 2 0,0 0 0 16,0 0 4-16,0 0-5 15,-4 0 2-15,0 0-5 16,0 4-1-16,-4 3-2 15,-5 4 0-15,1 7-4 16,-5 8-1-16,1 7 1 0,-5 3 0 16,1 8 2-16,-1-3-8 0,5-1-3 15,-1-7-26 1,5-4-50-16,0 0 6 16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10:10.307"/>
    </inkml:context>
    <inkml:brush xml:id="br0">
      <inkml:brushProperty name="width" value="0.02646" units="cm"/>
      <inkml:brushProperty name="height" value="0.02646" units="cm"/>
      <inkml:brushProperty name="fitToCurve" value="1"/>
    </inkml:brush>
    <inkml:brush xml:id="br1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C030DB-4600-47D8-87E6-0C9D9D957F0B}" emma:medium="tactile" emma:mode="ink">
          <msink:context xmlns:msink="http://schemas.microsoft.com/ink/2010/main" type="inkDrawing" rotatedBoundingBox="15820,4167 19907,1387 22206,4768 18119,7547" semanticType="verticalRange" shapeName="Other">
            <msink:sourceLink direction="with" ref="{0DF787D6-26ED-4956-8B67-815C8A2955E3}"/>
            <msink:sourceLink direction="with" ref="{6244E8AA-7098-408E-ACDD-8405C3F95055}"/>
            <msink:sourceLink direction="with" ref="{9EF8513D-D508-4446-80D0-D25444FC4037}"/>
            <msink:destinationLink direction="from" ref="{C1AD22F0-D750-47E7-86DD-4058D74CB11D}"/>
            <msink:destinationLink direction="to" ref="{C1AD22F0-D750-47E7-86DD-4058D74CB11D}"/>
          </msink:context>
        </emma:interpretation>
      </emma:emma>
    </inkml:annotationXML>
    <inkml:trace contextRef="#ctx0" brushRef="#br0">-43-103 132 0,'0'-3'49'0,"4"-1"-38"0,0 4 10 0,-4 0 2 16,0 0 0-16,8 0 1 0,0 0-5 16,0 0-1-16,5 0-10 15,-1 0-3-15,5 0 1 0,3 0-1 16,5-4 0-16,4-3-3 16,4 3 1-16,4 4-2 0,4-3-1 31,4 3 1-31,4-4 1 15,1 0 1-15,3 1 3 16,-4-5-1-16,5 1 2 16,-1 0-4-16,9 0-2 0,0-1 0 15,0 1 1-15,-1 3-1 16,1-3-1-16,0 3 3 16,-5 1 0-16,-3-1-1 15,-1 0-2-15,5 1-2 0,-1-1 1 0,1 0 1 16,4 1 2-16,-1 3-1 15,5 0-1-15,-4 0 1 16,-1 0 1-16,-3-4 1 16,0 0 1-16,-1 4-5 31,1-7 1-31,-1 3 2 16,1 1 1-16,0-1-4 15,-1 4 1-15,1 0 0 0,-1 0 2 16,1 0-1-16,-5 0 2 15,-3-7-2-15,-5 7-1 16,0 0 3-16,0 0 0 16,1 0-1-16,3 0 1 15,-8 0-2-15,4 0-1 16,-3 0 1-16,-1 0 1 16,-4 0-3-16,-4 0-2 15,-5 0 4-15,-3 0 1 16,-4 0 4-16,-1 0 1 15,-7 0 1-15,-1 0 0 16,0 7-4-16,1-7-1 16,-1 0-1-16,0 0-2 0,-4 4-2 15,1-4 1-15,-1 0 1 16,0 3 2-16,0 1-1 16,1 3-1-16,-5-7 3 15,-4 0 0-15,0 0 3 16,4 4 1-16,-4 3 1 15,4 1 0-15,-4 3-2 16,0 7 1-16,0 8-4 0,0 6 0 16,-4 16 3-16,0 3 1 15,0 8-3-15,-1 3-1 16,-3 4 1-16,0 3 2 16,4 1-1-16,-4-1 2 15,4-3-4-15,-1 0-2 16,1-4 2-16,0-11 2 0,4-7-2 31,0-4-2-31,0-14-3 0,0-4 1 16,0-4-6-16,-4-4 0 15,0-6-28-15,4-5-9 16,-8-3-51-16,4-7-19 16,-9 0 9-1</inkml:trace>
    <inkml:trace contextRef="#ctx0" brushRef="#br0" timeOffset="10199.2585">-56 2201 172 0,'-12'-4'66'0,"16"4"-52"0,-8-4 21 0,4 4 5 16,0 0-14-16,0 0-4 15,0 0-13-15,4 0-4 16,4 0-3-16,0-3 1 0,1 3 0 16,3 0 1-16,0-4 2 15,5 0-3-15,3 1 0 0,9-1-3 16,8 0-3-16,4 1 4 15,9-1 1-15,3 0 0 16,5-3 1-16,-1 0-2 0,9 0 2 16,-4 3-2-16,8-3-1 15,0 3 3 1,4-3 2-16,0 3 2 16,4 0 1-16,0-3-4 15,-4 3-3-15,0 1 0 16,4-1-1-16,5 4-3 15,-5-4 2-15,4 1 1 16,0-1 2-16,-8 4 3 16,0-4 2-16,0 1-8 0,0-1-1 15,0 4 0-15,0-4 1 16,5 1 1-16,-5-1 2 16,0 0-1-16,-4 1-1 15,-5 3 5-15,1-4 4 16,0 4-7-16,0 0-1 15,-5 0-1-15,5 0 2 16,-8 0-1-16,-5-4 2 0,-3 4-4 16,-5 0 0-16,-4 0 3 15,-4 0 3-15,-8 0 0 16,-4-3 2-16,-9 3 2 0,0 0 5 16,-3 3-6-16,-1-3 0 15,-4 0-4-15,1 4-1 16,-9-4-1-16,0 0-2 31,0 0 1-31,4 0-1 16,-4 0 2-16,8 7 1 0,-8 8 1 15,0 3 2-15,0 8-1 16,-4 7 2-16,4 7-2 16,0 4 2-16,4 0-4 15,-4 3 0-15,4 1-1 0,0-4-2 16,0 0 1-16,0-11-1 0,0-8-9 15,-4-3-2-15,0-4-60 16,-8-7-116 0</inkml:trace>
    <inkml:trace contextRef="#ctx0" brushRef="#br1" timeOffset="121516.209">-586 109 128 0,'-4'0'49'0,"-1"4"-38"0,1-8 10 16,4 4 4-16,-4 0-3 0,0 0-1 31,0 0-7-31,0 0-4 15,-4 4-5-15,-5 3 3 0,1 4 2 16,-4 4-5-16,-1 3-1 0,1 1-2 16,3-1 1-16,1 0-4 15,12 0 0-15,0 1-4 16,4-1-1-16,8 0-2 16,1 4 2-16,-1 4 2 0,0-1 2 15,1 5 1-15,-1 6 1 16,-4 1 2-16,1 3 1 15,-5 7-1-15,-4-6-2 16,-4-1 3-16,-1 0 2 16,-3 4 0-16,-4 0 2 15,-5 0 0 1,1-4 1-16,-5-3-2 16,-3-8-1-16,3-4-3 15,1-3 1-15,3-7 2 0,1-4 4 16,3 0-2-16,1-4 1 15,0-3-7-15,3-1-1 16,5-3-2-16,0 0 0 16,0 4 0-16,0-4-2 15,4 0-2-15,0 0 1 16,4 0 1-16,4 0-1 0,1 0 4 16,3 0 0-16,4 4-2 15,1-4 2-15,-5 3 1 16,5 5 0-16,-5 3 0 15,0 7 0-15,1 8 0 0,-1 6 0 16,4 9 0-16,-3-1 0 16,-1 4 0-1,0-4 2-15,-3 4-1 16,3 0-1-16,-4-4 1 16,0 4-1-1,1 0-3-15,-5 0 2 16,0-1 3-16,0 5 1 15,0-4-4-15,0 3 1 0,0-3-2 16,-4 4 0-16,0-4 4 16,0-4 3-16,0 0-4 15,0 4-1-15,-4 0-2 16,4 0 0-16,0-4 2 0,0 0 2 16,0 0-1-16,0 4-1 15,0 0 1-15,0-4 1 16,0 1-3-16,0-1-2 15,4 0 2 1,0-7 2-16,1-4-2 16,3-3 0-16,0-4 1 0,0-4 2 15,5-3-3-15,3-4 0 16,0-4-6-16,5-3 0 16,4-4-21-16,-1-4-7 15,-3-7-53 1</inkml:trace>
    <inkml:trace contextRef="#ctx0" brushRef="#br0" timeOffset="19665.0757">-134 3850 132 0,'-12'7'49'0,"12"0"-38"0,-8-3 10 0,8 0 2 0,-5-1 0 15,5 1 1-15,0-1-2 16,0 1-2-16,0-4-10 16,0 0 0-16,0 0 3 0,5 0-3 15,3-4 2-15,0-3-3 16,4 0 0-16,-3 0-1 16,3-4 2-16,0 0-1 0,5-4 0 15,-1-3-5-15,5-4-1 16,7-4 3-16,1-7 1 15,8-3-3-15,9-8-1 32,3 4-1-32,4-1 1 0,5 1-4 15,0-4 0-15,-1 4 1 16,-3 0 0-16,-5 3 0 16,0 4 2-16,1 1-1 15,-5-1-1-15,0 0 1 16,-4 3 1-16,0 1 1 15,-8 4 1-15,-4-1 0 16,0 4 2-16,-4 0-1 16,-5 4 2-16,1-4-4 15,-1 4-2-15,1-1 0 16,-1 1-1-16,1 3-3 16,0 1 0-16,-1 3 2 0,-3 0 0 15,-1 4 3-15,-4-1 1 16,-3 1-1-16,-1 3-2 15,0 1 3-15,-4-1 2 16,-4 0-4-16,4 4-1 16,-4 0-5-16,0 0-1 15,0 0-8-15,0 0-4 16,0-3-6-16,0 3-2 0,0 0 3 16,-4 0 3-16,0 3 7 15,0 1 4-15,0 0-15 16,-4-1-7-16,-1 1-58 15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26:58.787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DECE6D9-B4C3-4760-BD47-3C18F2900623}" emma:medium="tactile" emma:mode="ink">
          <msink:context xmlns:msink="http://schemas.microsoft.com/ink/2010/main" type="writingRegion" rotatedBoundingBox="2690,12123 3562,12123 3562,12437 2690,12437"/>
        </emma:interpretation>
      </emma:emma>
    </inkml:annotationXML>
    <inkml:traceGroup>
      <inkml:annotationXML>
        <emma:emma xmlns:emma="http://www.w3.org/2003/04/emma" version="1.0">
          <emma:interpretation id="{8B1B5E3C-91B5-4AA2-A242-6B366E39C08C}" emma:medium="tactile" emma:mode="ink">
            <msink:context xmlns:msink="http://schemas.microsoft.com/ink/2010/main" type="paragraph" rotatedBoundingBox="2690,12123 3562,12123 3562,12437 2690,124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955AEA-2D31-4359-A2C9-468B9B5600DD}" emma:medium="tactile" emma:mode="ink">
              <msink:context xmlns:msink="http://schemas.microsoft.com/ink/2010/main" type="line" rotatedBoundingBox="2690,12123 3562,12123 3562,12437 2690,12437"/>
            </emma:interpretation>
          </emma:emma>
        </inkml:annotationXML>
        <inkml:traceGroup>
          <inkml:annotationXML>
            <emma:emma xmlns:emma="http://www.w3.org/2003/04/emma" version="1.0">
              <emma:interpretation id="{04C0B376-626A-4855-8848-977EFF3F7EB2}" emma:medium="tactile" emma:mode="ink">
                <msink:context xmlns:msink="http://schemas.microsoft.com/ink/2010/main" type="inkWord" rotatedBoundingBox="2690,12123 3562,12123 3562,12437 2690,12437"/>
              </emma:interpretation>
              <emma:one-of disjunction-type="recognition" id="oneOf0">
                <emma:interpretation id="interp0" emma:lang="tr-TR" emma:confidence="0">
                  <emma:literal>*</emma:literal>
                </emma:interpretation>
                <emma:interpretation id="interp1" emma:lang="tr-TR" emma:confidence="0">
                  <emma:literal>x</emma:literal>
                </emma:interpretation>
                <emma:interpretation id="interp2" emma:lang="tr-TR" emma:confidence="0">
                  <emma:literal>+</emma:literal>
                </emma:interpretation>
                <emma:interpretation id="interp3" emma:lang="tr-TR" emma:confidence="0">
                  <emma:literal>X</emma:literal>
                </emma:interpretation>
                <emma:interpretation id="interp4" emma:lang="tr-TR" emma:confidence="0">
                  <emma:literal>-</emma:literal>
                </emma:interpretation>
              </emma:one-of>
            </emma:emma>
          </inkml:annotationXML>
          <inkml:trace contextRef="#ctx0" brushRef="#br0">354 4 80 0,'0'0'33'0,"0"0"-26"0,4 0 3 0,-4 0 1 16,0 0 2-1,0 0 2-15,0 0 0 0,0 0 1 16,0 0 3-16,0 0 0 16,0 0-4-16,-4 0 1 15,0 0-9-15,-4 0-4 0,-9 4 0 16,1-1-2-16,-9 1 2 15,0 0-2-15,-3-1 2 0,-5 1-7 16,0-4-1-16,0-4-9 0,0 1-4 16,0-5-39-1,0 1-33-15,0 3 32 16</inkml:trace>
          <inkml:trace contextRef="#ctx0" brushRef="#br0" timeOffset="5926.0329">-510-91 144 0,'-4'-4'55'0,"8"4"-43"0,-4 0 1 0,0 0-3 15,0 0 9-15,4 8 5 0,5 3-1 16,-1 7 0-16,4 4-12 16,1 7 0-16,-1 0 0 0,4 4-6 15,1-3-1-15,3-5 0 16,1-3 0-16,-1-4-11 16,5-3-3-16,0-4-24 15,-1-7-10-15,1-1-43 16</inkml:trace>
          <inkml:trace contextRef="#ctx0" brushRef="#br0" timeOffset="5925.0329">-304-131 108 0,'-4'0'44'0,"0"7"-35"0,-5 0 3 16,5 4 0-16,-4 4 3 16,-4 7 5-16,-5 11-6 15,-3 0-3 1,-1 0-6-16,1 0-2 15,3-4-1-15,1-7-4 0,3-4-1 16,5-3-18-16,0-4-9 16,0-8-33-1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27:04.728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76EF7EC-8B78-44CA-B09E-14FF1FC0631F}" emma:medium="tactile" emma:mode="ink">
          <msink:context xmlns:msink="http://schemas.microsoft.com/ink/2010/main" type="writingRegion" rotatedBoundingBox="2567,13216 3562,13216 3562,13596 2567,13596"/>
        </emma:interpretation>
      </emma:emma>
    </inkml:annotationXML>
    <inkml:traceGroup>
      <inkml:annotationXML>
        <emma:emma xmlns:emma="http://www.w3.org/2003/04/emma" version="1.0">
          <emma:interpretation id="{1694E7A8-6EB5-49F5-A61E-A30E226AC0A9}" emma:medium="tactile" emma:mode="ink">
            <msink:context xmlns:msink="http://schemas.microsoft.com/ink/2010/main" type="paragraph" rotatedBoundingBox="2567,13216 3562,13216 3562,13596 2567,135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228096-D0D4-49CD-B913-C590578BC937}" emma:medium="tactile" emma:mode="ink">
              <msink:context xmlns:msink="http://schemas.microsoft.com/ink/2010/main" type="line" rotatedBoundingBox="2567,13216 3562,13216 3562,13596 2567,13596"/>
            </emma:interpretation>
          </emma:emma>
        </inkml:annotationXML>
        <inkml:traceGroup>
          <inkml:annotationXML>
            <emma:emma xmlns:emma="http://www.w3.org/2003/04/emma" version="1.0">
              <emma:interpretation id="{11EC13C5-3E0C-4AE7-8720-509E6738CED2}" emma:medium="tactile" emma:mode="ink">
                <msink:context xmlns:msink="http://schemas.microsoft.com/ink/2010/main" type="inkWord" rotatedBoundingBox="2567,13216 2912,13216 2912,13596 2567,13596"/>
              </emma:interpretation>
              <emma:one-of disjunction-type="recognition" id="oneOf0">
                <emma:interpretation id="interp0" emma:lang="tr-TR" emma:confidence="0">
                  <emma:literal>G.</emma:literal>
                </emma:interpretation>
                <emma:interpretation id="interp1" emma:lang="tr-TR" emma:confidence="0">
                  <emma:literal>f _</emma:literal>
                </emma:interpretation>
                <emma:interpretation id="interp2" emma:lang="tr-TR" emma:confidence="0">
                  <emma:literal>f -</emma:literal>
                </emma:interpretation>
                <emma:interpretation id="interp3" emma:lang="tr-TR" emma:confidence="0">
                  <emma:literal>d,</emma:literal>
                </emma:interpretation>
                <emma:interpretation id="interp4" emma:lang="tr-TR" emma:confidence="0">
                  <emma:literal>f .</emma:literal>
                </emma:interpretation>
              </emma:one-of>
            </emma:emma>
          </inkml:annotationXML>
          <inkml:trace contextRef="#ctx0" brushRef="#br0">-301-106 104 0,'-4'4'41'0,"4"-4"-32"0,0 0 2 0,0 0-2 16,0 0 12-16,0 0 6 16,-4 3-2-16,0 1-1 15,0 0-11-15,0-1-3 16,-5 1-6-16,-3 0 2 0,0-1 0 16,-1 1 2-16,-3 0 2 15,-5-1-7-15,1 5-2 16,-1-5 1-16,-3 1 3 15,-1-1 0-15,4 1 2 16,1 0-2-16,-1-4 2 0,5 0-4 16,-1 0 0-16,5 3-1 15,0 1-2-15,3 0-2 16,1 3 1-16,0 0-1 16,4 4 0-16,0 8 2 15,4 6 2-15,0 4-3 16,4 1 0-16,0-1 1 15,4 0 0-15,0-3 0 16,1-1 0-16,-5-3 0 16,4-7 2-16,0-4 1 0,0 0 1 15,1-4-2-15,-1-7-2 16,0-3 3-16,0-1 0 16,-4-3-1-16,1-4-2 15,-1-4 1-15,0 0 1 16,0-3 3-16,0-4 2 15,-4 0-6-15,0 4 0 32,0 0-3-32,0 3 0 15,0 4-14-15,0 0-6 16,-4 4-44 0,0 3-57-16,-4 4 27 0</inkml:trace>
          <inkml:trace contextRef="#ctx0" brushRef="#br0" timeOffset="-13.6217">349 4 20 0,'-8'-4'11'0,"8"8"-9"0,0-4-2 0,0 0-3 16,0 0 6-1,0 0 3-15,0 0 23 0,0 0 11 16,0 0 2-16,0 0-1 15,0 0-7-15,0 0-1 16,-4 0-10-16,0 0-4 16,0 0-11-16,-5 0-1 0,-3 0 3 15,-4 0-4-15,-5 3 2 16,-4 1-7-16,-4 0-1 0,-3 3-5 16,-1 0-1-16,0-3-11 15,0 0-1-15,4-4-51 16,0 0-39-1,1-4 41-15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30:30.330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0811B9B-9599-4E5A-9F2F-1F4A9C325C9A}" emma:medium="tactile" emma:mode="ink">
          <msink:context xmlns:msink="http://schemas.microsoft.com/ink/2010/main" type="inkDrawing" rotatedBoundingBox="17538,13388 20131,12668 20188,12874 17595,13593" semanticType="callout" shapeName="Other">
            <msink:sourceLink direction="with" ref="{8C8A2A4F-213A-456D-A80B-7346A3E30497}"/>
          </msink:context>
        </emma:interpretation>
      </emma:emma>
    </inkml:annotationXML>
    <inkml:trace contextRef="#ctx0" brushRef="#br0">0 591 64 0,'0'0'24'0,"0"0"-18"0,4 0 0 0,-4 0 1 0,0 0 2 16,0 0 2-16,0 0-1 16,0 0 1-16,0 0-6 15,9 0-3-15,-1 3-1 16,0 1-1-16,0 0 4 16,9 3 2-16,3 4 2 15,9 0 0-15,0-4-4 16,4 1-1-1,4-1 1-15,8 0 0 16,9-7 11-16,7 0 7 16,5-3-5-16,4-5-2 15,8-3-8-15,0-3-3 16,5-5-2-16,-5-2-4 0,0 2-1 0,0-3 4 16,0 0 3-16,-8 0-1 15,0-3-2-15,-4-4 0 16,-9-1-1-16,-3 1 2 0,-1 0 1 15,1-4-4-15,3-4 1 16,1 4 2-16,4 1 1 16,-1 2-1-16,1 5-2 15,4 3 1-15,0 0 1 16,-5 0 5-16,5 4 6 0,0-1-5 16,0 1-2-16,0 3 1 31,-5 4 2-31,-3 4 0 15,-5 0 2-15,-7 3-4 16,-9 1-2-16,-4 3 0 16,-9 0 1-16,5 0-3 0,-8 0 0 15,-5 0-3-15,-4 0-1 16,-12 0 3-16,0 0 1 16,0 0-1-16,0 0-2 0,9 0-2 15,-9 0 1-15,0 0-17 16,0 0-8-16,0 0-72 15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30:35.798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C8A2A4F-213A-456D-A80B-7346A3E30497}" emma:medium="tactile" emma:mode="ink">
          <msink:context xmlns:msink="http://schemas.microsoft.com/ink/2010/main" type="inkDrawing" rotatedBoundingBox="20519,13121 22181,13074 22182,13107 20520,13153" semanticType="underline" shapeName="Other">
            <msink:destinationLink direction="with" ref="{00811B9B-9599-4E5A-9F2F-1F4A9C325C9A}"/>
          </msink:context>
        </emma:interpretation>
      </emma:emma>
    </inkml:annotationXML>
    <inkml:trace contextRef="#ctx0" brushRef="#br0">-2 34 140 0,'0'0'52'0,"0"7"-41"0,0-7 9 0,0 0 0 0,0 0 1 15,0 0 2-15,0 0-6 31,0 0-2-31,9 4-9 16,-1-4 0-16,4 4 1 0,5-1-1 0,11-3 1 16,9 4-2-16,13-4 2 15,7 0-2-15,13 0 0 16,12 0-1-16,13-4 2 16,8-3 1-16,4 0 3 15,4-1-5-15,4 1-1 16,4-4 0-16,-12 7 0 15,-8 1 4-15,-9-1 5 16,-11 4-5-16,-9 0 0 16,-17 4-2-16,-8-1 1 15,-8 1-4-15,-8 3-2 0,-8-7-31 16,-9 0-13-16,-16-7-77 16</inkml:trace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3:12:08.984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D866F7D-6E06-41A5-8FC4-C16D54659D25}" emma:medium="tactile" emma:mode="ink">
          <msink:context xmlns:msink="http://schemas.microsoft.com/ink/2010/main" type="writingRegion" rotatedBoundingBox="19179,10781 21896,10375 22035,11302 19317,11708"/>
        </emma:interpretation>
      </emma:emma>
    </inkml:annotationXML>
    <inkml:traceGroup>
      <inkml:annotationXML>
        <emma:emma xmlns:emma="http://www.w3.org/2003/04/emma" version="1.0">
          <emma:interpretation id="{5671D327-954C-43BA-BCAD-6D864DD047D7}" emma:medium="tactile" emma:mode="ink">
            <msink:context xmlns:msink="http://schemas.microsoft.com/ink/2010/main" type="paragraph" rotatedBoundingBox="19179,10781 21896,10375 22035,11302 19317,117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DF5AE3-66FB-4FEE-9FD0-9CE6DA89790E}" emma:medium="tactile" emma:mode="ink">
              <msink:context xmlns:msink="http://schemas.microsoft.com/ink/2010/main" type="line" rotatedBoundingBox="19179,10781 21896,10375 22035,11302 19317,11708"/>
            </emma:interpretation>
          </emma:emma>
        </inkml:annotationXML>
        <inkml:traceGroup>
          <inkml:annotationXML>
            <emma:emma xmlns:emma="http://www.w3.org/2003/04/emma" version="1.0">
              <emma:interpretation id="{250AFB70-6E1E-4455-9552-516E4FC4DB6E}" emma:medium="tactile" emma:mode="ink">
                <msink:context xmlns:msink="http://schemas.microsoft.com/ink/2010/main" type="inkWord" rotatedBoundingBox="19179,10781 21896,10375 22035,11302 19317,11708"/>
              </emma:interpretation>
              <emma:one-of disjunction-type="recognition" id="oneOf0">
                <emma:interpretation id="interp0" emma:lang="tr-TR" emma:confidence="0">
                  <emma:literal>#12.35)</emma:literal>
                </emma:interpretation>
                <emma:interpretation id="interp1" emma:lang="tr-TR" emma:confidence="0">
                  <emma:literal>#12.55)</emma:literal>
                </emma:interpretation>
                <emma:interpretation id="interp2" emma:lang="tr-TR" emma:confidence="0">
                  <emma:literal>#12.35).</emma:literal>
                </emma:interpretation>
                <emma:interpretation id="interp3" emma:lang="tr-TR" emma:confidence="0">
                  <emma:literal>#12.35))</emma:literal>
                </emma:interpretation>
                <emma:interpretation id="interp4" emma:lang="tr-TR" emma:confidence="0">
                  <emma:literal>#12.55))</emma:literal>
                </emma:interpretation>
              </emma:one-of>
            </emma:emma>
          </inkml:annotationXML>
          <inkml:trace contextRef="#ctx0" brushRef="#br0">-17-1674 100 0,'-4'-4'38'0,"8"4"-29"0,0 0 6 16,-4 0 2-16,0 0 2 15,0 8 3-15,5 7 1 16,-5 8 3-16,0 4-10 0,0 8-4 15,0 3-7-15,0 0 1 16,-5 4 0-16,1-3-2 0,0-5-3 16,-1-3-3-16,1-4 1 15,0-1-34-15,0-6-17 16,4-5-24 0</inkml:trace>
          <inkml:trace contextRef="#ctx0" brushRef="#br0" timeOffset="404.6843">186-1708 208 0,'0'-16'79'0,"8"9"-61"0,9-5-5 16,-4 9-5-16,5-1-7 16,-1 4-1-16,0 4 1 0,-4 3-1 15,0 5 0 1,-4 7 0-16,-5 4 2 0,-4 7-1 16,-4 5-1-16,-5 7 1 15,0 0 1-15,-4 0-1 16,0-3-1-16,5-5 7 15,-1-7 3-15,1-4-1 0,3-8 2 16,5 1-2-16,0-5 2 16,5-3-4-16,3-5-2 15,5 1-2-15,0-4-3 16,0 0-2-16,0-4 1 16,4-3-26-16,-4 3-11 15,0-7-65 1</inkml:trace>
          <inkml:trace contextRef="#ctx0" brushRef="#br0" timeOffset="669.005">642-1440 236 0,'-8'-4'88'0,"16"12"-69"0,-8-4-5 16,0-4-7-16,0 0-7 0,5 7 0 16,-1-3 0-1,0 4 0-15,-4-8 0 16,5 4-29-16,-5-4-13 0,8 0-49 16</inkml:trace>
          <inkml:trace contextRef="#ctx0" brushRef="#br0" timeOffset="957.3338">810-1716 156 0,'-17'0'57'0,"13"4"-44"0,0 0-1 0,-1 0-5 16,1 3-1-16,0 1 1 15,-1 0-8-15,5-1-4 16,0 1 3-16,9 3 7 0,4-3 6 16,4 0-1-16,0 3 2 15,5 1-3-15,-1-1 2 16,5 1 0-16,-4-1 1 0,-1 1-2 16,-3-1-1-16,-5 1-5 15,-1-1-3-15,-3-3 0 16,-5 3 1-16,-4 1-10 15,-8-1-2-15,-5 1-46 16,-9 3-60 0,1-7 21-16</inkml:trace>
          <inkml:trace contextRef="#ctx0" brushRef="#br0" timeOffset="1290.8566">832-1708 160 0,'-13'-4'60'0,"13"4"-47"0,0 0 8 0,0 0 2 16,9-4-5-16,4 0 1 16,4-3-1-16,4-1 0 15,5 0-9-15,4 1 1 0,5-1 3 16,-1 0-3-16,-4 5 0 16,1-1-9-16,-6 0 0 0,-3 4-10 15,-9 0-4-15,-9 4-95 16</inkml:trace>
          <inkml:trace contextRef="#ctx0" brushRef="#br0" timeOffset="2913.2877">991-1498 64 0,'0'0'24'0,"0"4"-18"0,0 0 2 0,0-4 0 15,0 0 9-15,0 0 4 16,0 0 0-16,0 0-1 16,0 0-6-16,0 0-4 15,0 8-3-15,0-1 0 16,-4 5-4-16,-5-1 3 0,-3 1 0 15,-1-1 2-15,0 1 2 0,-5-1-1 16,1 1 2-16,0-1-4 16,0-3 1-16,4 0-1 15,0-1 1-15,4-3-7 16,1 0 0-16,3-4-1 16,1 0 2-16,4 0-12 15,0 0-3-15,9-4-71 16</inkml:trace>
          <inkml:trace contextRef="#ctx0" brushRef="#br0" timeOffset="-408.2145">-1279-1222 88 0,'-5'0'33'0,"5"0"-26"0,0-4 7 0,0 4 1 0,0 0-4 15,0 0-1-15,0 0-2 16,9 0 2-16,4 0 1 15,4 0 3-15,9-3-3 16,8-1-1-16,5 0-6 16,9-4 4-16,3 1 4 0,5-1-2 15,5-4 2-15,-5-3-5 16,-5 4-2-16,-3-1 2 16,-5 1 2-16,-4-1-4 15,-1 5-1-15,-3 3-2 16,-9-4 1-16,0 4-4 15,-1 0 0-15,-3 4 1 0,-5-3 2 16,-4-1-41-16,0 4-18 16</inkml:trace>
          <inkml:trace contextRef="#ctx0" brushRef="#br0" timeOffset="3629.3096">-64-1969 88 0,'-13'0'35'0,"8"16"-27"0,-7 11 9 0,-1-8 4 15,0 7 10-15,-5 13 8 0,1 11-10 16,4 18-5-16,5 13-13 16,8 7-7-16,8 4-3 15,10-12-1-15,7-3 0 0,10-8-20 16,8-12-7-16,13-18-52 16</inkml:trace>
          <inkml:trace contextRef="#ctx0" brushRef="#br0" timeOffset="4203.5824">1116-1930 116 0,'-4'0'46'0,"8"-4"-35"0,5 0-2 15,4 4-2-15,8 8-1 0,5-1 1 16,9 9 3-16,4 7 4 16,-1 7 1-16,5 12 0 15,-4 16-7-15,-9 11-3 0,-8 7 1 16,-5 1-3-16,-8 3 0 15,-9-7-21-15,-5-4-8 16,-3-8-47 0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3:11:52.439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8B5F9E8-2FB4-4C00-B6CD-9DB4867600B1}" emma:medium="tactile" emma:mode="ink">
          <msink:context xmlns:msink="http://schemas.microsoft.com/ink/2010/main" type="writingRegion" rotatedBoundingBox="20497,12582 23707,11855 24044,13347 20835,14074"/>
        </emma:interpretation>
      </emma:emma>
    </inkml:annotationXML>
    <inkml:traceGroup>
      <inkml:annotationXML>
        <emma:emma xmlns:emma="http://www.w3.org/2003/04/emma" version="1.0">
          <emma:interpretation id="{2CCF819F-29BD-4A3C-9FA9-F46262C8B807}" emma:medium="tactile" emma:mode="ink">
            <msink:context xmlns:msink="http://schemas.microsoft.com/ink/2010/main" type="paragraph" rotatedBoundingBox="20548,12548 21946,12618 21929,12969 20530,128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E72AA0-7D46-48A0-8DD6-AFCF215D28F5}" emma:medium="tactile" emma:mode="ink">
              <msink:context xmlns:msink="http://schemas.microsoft.com/ink/2010/main" type="line" rotatedBoundingBox="20548,12548 21946,12618 21929,12969 20530,12899"/>
            </emma:interpretation>
          </emma:emma>
        </inkml:annotationXML>
        <inkml:traceGroup>
          <inkml:annotationXML>
            <emma:emma xmlns:emma="http://www.w3.org/2003/04/emma" version="1.0">
              <emma:interpretation id="{E8348AE8-7BFE-4FA0-AA91-4C6500146647}" emma:medium="tactile" emma:mode="ink">
                <msink:context xmlns:msink="http://schemas.microsoft.com/ink/2010/main" type="inkWord" rotatedBoundingBox="20548,12548 21946,12618 21929,12969 20530,12899"/>
              </emma:interpretation>
              <emma:one-of disjunction-type="recognition" id="oneOf0">
                <emma:interpretation id="interp0" emma:lang="tr-TR" emma:confidence="0">
                  <emma:literal>2500</emma:literal>
                </emma:interpretation>
                <emma:interpretation id="interp1" emma:lang="tr-TR" emma:confidence="0">
                  <emma:literal>2 500</emma:literal>
                </emma:interpretation>
                <emma:interpretation id="interp2" emma:lang="tr-TR" emma:confidence="0">
                  <emma:literal>25 00</emma:literal>
                </emma:interpretation>
                <emma:interpretation id="interp3" emma:lang="tr-TR" emma:confidence="0">
                  <emma:literal>Z 500</emma:literal>
                </emma:interpretation>
                <emma:interpretation id="interp4" emma:lang="tr-TR" emma:confidence="0">
                  <emma:literal>25 0</emma:literal>
                </emma:interpretation>
              </emma:one-of>
            </emma:emma>
          </inkml:annotationXML>
          <inkml:trace contextRef="#ctx0" brushRef="#br0">0 50 108 0,'0'-15'41'0,"0"11"-32"0,9-4 11 0,-5 4 4 0,5 0-2 16,-1-3-1 0,5 3 0-16,5 0-1 15,-1 4-11-15,0 4-5 0,0 4-1 0,-4 3-2 16,0 4 2 0,-4 1-2-16,-5 3-1 0,-8 4 1 15,-5 4-1-15,-4 3 0 16,0-3 0-16,-4-4 0 15,0-4 2-15,0-7-1 16,-1-5 2-16,1-3-2 16,4-4-1-16,5-4-2 15,3 1 1-15,5-1 5 16,5 0 2-16,3 0-2 16,9 0-1-16,5 0 1 15,4 4 0-15,4 4-5 16,5 0-1-16,-5 0-8 15,0 0-2-15,-4 0-48 16,0-4-51-16,-9 0 31 16</inkml:trace>
          <inkml:trace contextRef="#ctx0" brushRef="#br0" timeOffset="463.0632">552 58 140 0,'0'0'52'0,"-4"0"-41"0,-5 7 0 16,5-3-4-16,-5 4 1 15,0-1 3-15,-4 5 2 16,5-1 3-16,-1 1-9 16,5-1-2-16,4-3 1 0,4 3-3 15,5 1-2-15,8-4 4 16,0-1 1-16,5 1-2 15,4 0-1-15,-5-1-1 16,-3 1 1-16,-6 0 0 0,-3-1 1 16,0 5 0-16,-9-1 0 15,-9 8-2-15,-4 1 1 16,-8 2-7-16,-5 1-1 16,-4-3-14-16,8-9-3 15,5-3-17-15,4-12-7 16,4-8-20-1</inkml:trace>
          <inkml:trace contextRef="#ctx0" brushRef="#br0" timeOffset="721.8967">496 73 176 0,'-13'-4'68'0,"17"8"-52"0,1-4 1 16,-5 0 0-16,12 0 0 15,6 0 2-15,-1 0 1 16,4 0 0-16,5-4-11 16,0 0-5-16,0 0-3 0,4 1-12 15,-4-1-5-15,0 0-58 16,0 4-53-1,-9-4 38-15</inkml:trace>
          <inkml:trace contextRef="#ctx0" brushRef="#br0" timeOffset="1258.7576">897 153 132 0,'-13'19'49'0,"13"-7"-38"0,0 7-3 0,4-7-2 0,0 3 1 16,1 0 4-16,3-3 7 16,1-5 3-16,4-3-10 15,4-4 4-15,5-7 5 0,-1-5-9 16,5-3-3-16,0-4 3 16,0-4 3-16,-5-4 1 15,-4 0 4-15,-4 0-2 16,-4 4 1-16,-9 4-7 15,-4 4-4-15,-9 7-7 16,-9 12-2-16,-4 4-4 16,0 3-1-16,5 4-7 0,-1-3-4 15,9 3-45-15,5-3-19 16,8-5-9 0</inkml:trace>
          <inkml:trace contextRef="#ctx0" brushRef="#br0" timeOffset="1487.2535">1151 280 88 0,'4'15'33'15,"5"-11"-26"-15,17 0 0 0,-13-1 1 0,4-3 21 16,4-7 11-16,5-5 2 16,0-3-1-16,0-8-11 15,0 4-6-15,-5 0-14 16,-8 0 16-16,-4-1 7 0,-1 5-6 16,-16 4-3-16,-5 7-21 15,-9 8-6-15,-8 7-27 16,-4 8-8-16,-1 4-42 15,9 4-58 1,9-12 33-16</inkml:trace>
        </inkml:traceGroup>
      </inkml:traceGroup>
    </inkml:traceGroup>
    <inkml:traceGroup>
      <inkml:annotationXML>
        <emma:emma xmlns:emma="http://www.w3.org/2003/04/emma" version="1.0">
          <emma:interpretation id="{D756B848-E015-49A3-836A-6D0667CDEC54}" emma:medium="tactile" emma:mode="ink">
            <msink:context xmlns:msink="http://schemas.microsoft.com/ink/2010/main" type="paragraph" rotatedBoundingBox="20921,13268 23875,12599 24044,13347 21090,140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964B96-54BF-4DF9-A475-C6FE72F2EAB7}" emma:medium="tactile" emma:mode="ink">
              <msink:context xmlns:msink="http://schemas.microsoft.com/ink/2010/main" type="line" rotatedBoundingBox="20921,13268 23875,12599 24044,13347 21090,14016"/>
            </emma:interpretation>
          </emma:emma>
        </inkml:annotationXML>
        <inkml:traceGroup>
          <inkml:annotationXML>
            <emma:emma xmlns:emma="http://www.w3.org/2003/04/emma" version="1.0">
              <emma:interpretation id="{7BF50C05-7B3B-4C82-B771-93A60B2AF42B}" emma:medium="tactile" emma:mode="ink">
                <msink:context xmlns:msink="http://schemas.microsoft.com/ink/2010/main" type="inkWord" rotatedBoundingBox="20958,13434 21527,13305 21651,13852 21082,13981"/>
              </emma:interpretation>
              <emma:one-of disjunction-type="recognition" id="oneOf1">
                <emma:interpretation id="interp5" emma:lang="tr-TR" emma:confidence="0">
                  <emma:literal>40</emma:literal>
                </emma:interpretation>
                <emma:interpretation id="interp6" emma:lang="tr-TR" emma:confidence="0">
                  <emma:literal>j,</emma:literal>
                </emma:interpretation>
                <emma:interpretation id="interp7" emma:lang="tr-TR" emma:confidence="0">
                  <emma:literal>je</emma:literal>
                </emma:interpretation>
                <emma:interpretation id="interp8" emma:lang="tr-TR" emma:confidence="0">
                  <emma:literal>4'</emma:literal>
                </emma:interpretation>
                <emma:interpretation id="interp9" emma:lang="tr-TR" emma:confidence="0">
                  <emma:literal>4,</emma:literal>
                </emma:interpretation>
              </emma:one-of>
            </emma:emma>
          </inkml:annotationXML>
          <inkml:trace contextRef="#ctx0" brushRef="#br0" timeOffset="3283.8968">599 835 80 0,'-4'0'33'0,"8"4"-26"0,-4 4 14 15,0-1 3-15,0 5-1 0,-4-1-2 16,0 4-3-16,-5 5 1 15,-8-1-10-15,4 0-3 16,0 4-4-16,0 0 1 0,-4 0 2 16,4 0-4-16,0-4-3 15,4 0 5-15,5-4 3 16,0 1 3-16,8-5 5 16,5-3 3-16,8 0 4 15,4-8-5-15,1 0-1 16,4 0-7-16,4 0-3 15,-4-4-5-15,0 0 0 16,-5 0 0-16,-4 4 2 0,1 0-21 16,-5 0-9-16,-9 0-41 15,0-4-49 1,-4 0 31-16</inkml:trace>
          <inkml:trace contextRef="#ctx0" brushRef="#br0" timeOffset="3497.457">638 992 192 0,'0'19'71'0,"9"4"-55"0,-9 19-2 16,4-19-4-16,-4 8-3 0,0 0 1 15,-4 11-4-15,-1-4-1 16,1 0-1-16,0 1-2 0,-5-5 3 15,5-3-20-15,-5-8-6 16</inkml:trace>
          <inkml:trace contextRef="#ctx0" brushRef="#br0" timeOffset="3855.6685">875 1164 68 0,'4'16'27'0,"1"-5"-21"0,3 5 23 15,1-9 10-15,0 1 2 16,-1-4 0-16,1 0-3 15,4-4-1-15,0-4-9 16,4-4-5-16,0-7-13 16,0-8 5-16,1-4 4 0,-6 8 3 15,-3-16 2-15,-5 5-2 16,-4-1-2-16,-8 8-13 16,-14 8-4-16,-12 15-11 15,-9 19-5-15,-5 12-4 0,5 3-3 16,9 0-46-16,21 5-21 15,21-28-21 1</inkml:trace>
        </inkml:traceGroup>
        <inkml:traceGroup>
          <inkml:annotationXML>
            <emma:emma xmlns:emma="http://www.w3.org/2003/04/emma" version="1.0">
              <emma:interpretation id="{32FF9C69-F4A8-43A6-8C89-B5018C429FC4}" emma:medium="tactile" emma:mode="ink">
                <msink:context xmlns:msink="http://schemas.microsoft.com/ink/2010/main" type="inkWord" rotatedBoundingBox="22410,12931 23875,12599 24044,13347 22580,13678"/>
              </emma:interpretation>
              <emma:one-of disjunction-type="recognition" id="oneOf2">
                <emma:interpretation id="interp10" emma:lang="tr-TR" emma:confidence="0">
                  <emma:literal>5625</emma:literal>
                </emma:interpretation>
                <emma:interpretation id="interp11" emma:lang="tr-TR" emma:confidence="0">
                  <emma:literal>= 625</emma:literal>
                </emma:interpretation>
                <emma:interpretation id="interp12" emma:lang="tr-TR" emma:confidence="0">
                  <emma:literal>= 6235</emma:literal>
                </emma:interpretation>
                <emma:interpretation id="interp13" emma:lang="tr-TR" emma:confidence="0">
                  <emma:literal>5 625</emma:literal>
                </emma:interpretation>
                <emma:interpretation id="interp14" emma:lang="tr-TR" emma:confidence="0">
                  <emma:literal>= 6-25</emma:literal>
                </emma:interpretation>
              </emma:one-of>
            </emma:emma>
          </inkml:annotationXML>
          <inkml:trace contextRef="#ctx0" brushRef="#br0" timeOffset="6421.4326">1926 644 192 0,'0'0'74'0,"13"7"-58"16,5-7-2-16,-5 0-5 0,4-4-7 16,4 1 1-16,5-5-13 15,0 4-3-15,0 0-49 16,0-3-19-16,0 3 19 16,-1-8 13-16</inkml:trace>
          <inkml:trace contextRef="#ctx0" brushRef="#br0" timeOffset="6247.7051">1952 506 172 0,'0'0'66'0,"5"0"-52"0,3 0 6 0,-3 0-1 16,3 0-9-16,5-4-3 16,4 0-2-16,1 0 1 15,3 0-3-15,1 1-4 0,-5-1-2 16,0 0 2-16,0 0 2 15,-4 0-22-15,-4 4-11 16,-9 0-49 0</inkml:trace>
          <inkml:trace contextRef="#ctx0" brushRef="#br0" timeOffset="12322.9627">2624 215 132 0,'-4'-12'52'0,"4"12"-41"0,-4 0 11 0,4 0 1 0,-4 4-5 15,-1 4 2-15,-3 3-7 16,-5 8-3-16,-9 12-5 16,-4 11-4-16,-4 8 2 0,0 11-2 15,0 0 2-15,0 1-2 16,8-9-1-16,5-7-2 16,8-4 1-16,5-7 5 15,8-8 2-15,5-8 6 16,4-12 5-16,8-7-7 15,1-7-3-15,4-5 0 16,-5-3 2-16,1-8 5 0,-9-4 3 16,-5 0-7-1,-3 4-1-15,-10 4-12 0,-3 8-3 16,-5 11-17-16,-4 11-5 16,-1 1-6-16,5 3 1 15,5-3-59 1</inkml:trace>
          <inkml:trace contextRef="#ctx0" brushRef="#br0" timeOffset="12788.4422">2663 502 248 0,'13'-23'93'0,"9"8"-72"0,8-5-8 15,-13 17-8-15,5-1-5 16,-1 4 0-16,-4 7-3 16,-4 13 2-16,-4 3 1 15,-9 3 4-15,-9 13 5 0,-8-1-5 0,-4 4-2 16,-5 0-1-16,4-4 1 16,1-7 3-16,3-8 4 15,5-4 2-15,9-3 3 16,4-9-3-16,13-7 1 15,4 0-5-15,5-4-2 16,4 1-5-16,0-1 0 16,-1 0-16-16,1 4-4 15,0 0-52-15,-4 4-22 16,-9 0-5 0</inkml:trace>
          <inkml:trace contextRef="#ctx0" brushRef="#br0" timeOffset="12956.1693">2991 617 192 0,'-22'-4'74'0,"18"8"-58"0,-5 0-2 16,9-4-3-16,0 0-6 15,0 3 2-15</inkml:trace>
          <inkml:trace contextRef="#ctx0" brushRef="#br0" timeOffset="13134.4527">2969 632 346 0,'17'8'19'0,"5"3"0"0,8 1-9 15,0-1-4-15,0 1 3 0,1 3 4 16,-6 0-7-16,-3 1-1 16,-5-1-3-16,-4 0 1 15,-9 4-2-15,-8 4-1 16,-4-3-10-16,-10-1-6 15,1-4-17-15,-4-3-6 16,-1-12-54 0,9-4-36-16,0-8 59 15</inkml:trace>
          <inkml:trace contextRef="#ctx0" brushRef="#br0" timeOffset="13389.8707">3021 532 228 0,'-9'0'88'0,"14"-3"-69"0,3-1 17 15,1 4 3-15,-1-8-17 16,10 4-2-16,3 0-6 15,9-3-1-15,5-1-7 16,8-3-6-16,9-1-3 0,4-3-25 16,8-4-9-16,-12-8-87 15</inkml:trace>
        </inkml:traceGroup>
      </inkml:traceGroup>
    </inkml:traceGroup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3:12:42.704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1546885-EFAF-42B4-9213-3185427302B2}" emma:medium="tactile" emma:mode="ink">
          <msink:context xmlns:msink="http://schemas.microsoft.com/ink/2010/main" type="writingRegion" rotatedBoundingBox="643,2810 1265,2685 1332,3022 711,3147"/>
        </emma:interpretation>
      </emma:emma>
    </inkml:annotationXML>
    <inkml:traceGroup>
      <inkml:annotationXML>
        <emma:emma xmlns:emma="http://www.w3.org/2003/04/emma" version="1.0">
          <emma:interpretation id="{98A5EF31-3851-4D68-881A-4C363D46F037}" emma:medium="tactile" emma:mode="ink">
            <msink:context xmlns:msink="http://schemas.microsoft.com/ink/2010/main" type="paragraph" rotatedBoundingBox="643,2810 1265,2685 1332,3022 711,31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D4B57A-5C0F-4838-BA92-897D586813F4}" emma:medium="tactile" emma:mode="ink">
              <msink:context xmlns:msink="http://schemas.microsoft.com/ink/2010/main" type="line" rotatedBoundingBox="643,2810 1265,2685 1332,3022 711,3147"/>
            </emma:interpretation>
          </emma:emma>
        </inkml:annotationXML>
        <inkml:traceGroup>
          <inkml:annotationXML>
            <emma:emma xmlns:emma="http://www.w3.org/2003/04/emma" version="1.0">
              <emma:interpretation id="{69C5445E-7EE9-4DF2-B70C-F38AD18DEDE6}" emma:medium="tactile" emma:mode="ink">
                <msink:context xmlns:msink="http://schemas.microsoft.com/ink/2010/main" type="inkWord" rotatedBoundingBox="643,2810 1265,2685 1332,3022 711,3147"/>
              </emma:interpretation>
              <emma:one-of disjunction-type="recognition" id="oneOf0">
                <emma:interpretation id="interp0" emma:lang="tr-TR" emma:confidence="0">
                  <emma:literal>€2</emma:literal>
                </emma:interpretation>
                <emma:interpretation id="interp1" emma:lang="tr-TR" emma:confidence="0">
                  <emma:literal>E 2</emma:literal>
                </emma:interpretation>
                <emma:interpretation id="interp2" emma:lang="tr-TR" emma:confidence="0">
                  <emma:literal>K 2</emma:literal>
                </emma:interpretation>
                <emma:interpretation id="interp3" emma:lang="tr-TR" emma:confidence="0">
                  <emma:literal>ü 2</emma:literal>
                </emma:interpretation>
                <emma:interpretation id="interp4" emma:lang="tr-TR" emma:confidence="0">
                  <emma:literal>B 2</emma:literal>
                </emma:interpretation>
              </emma:one-of>
            </emma:emma>
          </inkml:annotationXML>
          <inkml:trace contextRef="#ctx0" brushRef="#br0">91-1408 152 0,'-4'-4'57'0,"8"4"-44"0,-4 4 5 0,0-4-1 0,0 0-2 16,0 0 1-16,4 7 0 15,0 1 0-15,1 0-8 16,-1 3 1-16,0 0 2 0,-4 1-2 16,0-1 2-16,0 1 0 15,-4 3 1-15,4 1-2 16,-4-5-1-16,-1 1 1 16,1-1 4-16,0 1-2 15,-5-5 3-15,1-3-8 16,3-4-2-16,-3-4-3 15,-1 0-2-15,0 1-15 16,1 3-7-16,-1 0-31 0,1 7-14 16,3 5-37-1</inkml:trace>
          <inkml:trace contextRef="#ctx0" brushRef="#br0" timeOffset="462.8833">61-1424 168 0,'-9'-4'66'0,"9"4"-52"0,0-3 12 0,0 3 4 16,4-4 2-16,1 0 3 16,-1-4-6-16,0-3-1 15,5-1-15-15,4 1-3 0,4-5 0 16,0 1-2-16,5 0 1 16,-1-4-5-16,1 3-3 15,-5 1 2-15,0 0 2 16,1-1-46-16,-1 5-20 15,0-1-62 1</inkml:trace>
          <inkml:trace contextRef="#ctx0" brushRef="#br0" timeOffset="1302.7938">99-1454 132 0,'-4'0'52'0,"4"3"-41"0,-4-6 11 0,4 3 1 16,-4 0-2-16,-1 0 2 16,1 0 4-16,0 0 4 15,-1-4-17-15,1 0 3 0,0 4 3 16,-1-4-2-16,5 4 1 15,-4-4-8-15,4 4-4 16,0-4-4-16,0 1-3 16,4-1-2-16,1 0 1 15,3-4-1-15,5-3 0 16,9-1 2-16,4-3 2 16,4 0-32-16,9-5-14 15,-1-6-71 1</inkml:trace>
          <inkml:trace contextRef="#ctx0" brushRef="#br0" timeOffset="2048.7594">211-1546 100 0,'-4'0'38'0,"4"0"-29"0,-4 0 12 16,4 0 4-16,0 0 0 15,0 0 0-15,0 0-3 16,-4 0-2-16,-1 0-10 16,1-4 0-16,-5 4 1 0,1 4 0 0,-1-1 3 15,0 5-5-15,1 0-1 16,-5 3 0-16,0-7 0 16,0 4 2-16,0-1 1 15,0 5-1-15,0-4-1 16,5-5-3-16,-1 1 1 15,0-4-4-15,5 4 0 16,0-4-1-16,-1 0-2 16,1 0-2-16,4 0 1 15,0 0-17-15,0 0-5 16,0 0-49 0,9 0-62-16,4 0 29 15</inkml:trace>
          <inkml:trace contextRef="#ctx0" brushRef="#br0" timeOffset="3974.8317">-13-1435 136 0,'-4'-4'52'0,"4"8"-41"0,-4-4 15 0,4 0 4 15,0 0-4-15,-5 0-1 16,1 0-2-16,0 0-3 15,0 0-10-15,-1 0 0 0,5 0 1 16,0 0-2-16,0 0 0 16,0-4-1-16,5 0 2 15,3 0-1-15,1 0 0 16,-1 1-5-16,1-1-1 16,0 0-1-16,4-4-2 15,-1 1 1-15,6-1-1 16,3 0-11-16,1 4-3 15,4-7-39-15,8 3-16 16,5-11-30 0</inkml:trace>
          <inkml:trace contextRef="#ctx0" brushRef="#br0" timeOffset="2999.3563">354-1504 168 0,'-9'-4'63'0,"9"0"-49"0,0 0 7 0,0-3 2 15,4-1 1-15,5-4 5 16,4 1-6-16,4-4-2 16,5 3-12-16,-1 1 3 0,1 3 2 15,-5 0-5-15,0 8-3 16,-4 4-3-16,-4 4 0 15,-5 7-2-15,-4 0 2 0,0 5-2 16,-4 3 2-16,-5 3-2 16,1-6-1-16,-5 3 1 15,4-4 1-15,0-4-1 16,5 0 2-16,0-3-4 16,-1-8-2-16,5 3-1 15,0 1 3-15,0-8 0 16,9 0 1-16,4 0-3 15,4 0 2-15,5 0 1 16,-1-8 0-16,5 1-16 16,0 3-6-16,0-15-95 15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3:12:40.283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2E9D668-AC9C-487D-A1C5-D17A8B3C01A8}" emma:medium="tactile" emma:mode="ink">
          <msink:context xmlns:msink="http://schemas.microsoft.com/ink/2010/main" type="writingRegion" rotatedBoundingBox="710,4373 1178,4373 1178,4752 710,4752"/>
        </emma:interpretation>
      </emma:emma>
    </inkml:annotationXML>
    <inkml:traceGroup>
      <inkml:annotationXML>
        <emma:emma xmlns:emma="http://www.w3.org/2003/04/emma" version="1.0">
          <emma:interpretation id="{50401644-ECD5-4E99-B674-71C5AE4A331F}" emma:medium="tactile" emma:mode="ink">
            <msink:context xmlns:msink="http://schemas.microsoft.com/ink/2010/main" type="paragraph" rotatedBoundingBox="710,4373 1178,4373 1178,4752 710,4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F82C7E-D6F6-41D7-9767-F62BE022D718}" emma:medium="tactile" emma:mode="ink">
              <msink:context xmlns:msink="http://schemas.microsoft.com/ink/2010/main" type="line" rotatedBoundingBox="710,4373 1178,4373 1178,4752 710,4752"/>
            </emma:interpretation>
          </emma:emma>
        </inkml:annotationXML>
        <inkml:traceGroup>
          <inkml:annotationXML>
            <emma:emma xmlns:emma="http://www.w3.org/2003/04/emma" version="1.0">
              <emma:interpretation id="{47A1F117-D034-4C18-B408-45C5E3D45F41}" emma:medium="tactile" emma:mode="ink">
                <msink:context xmlns:msink="http://schemas.microsoft.com/ink/2010/main" type="inkWord" rotatedBoundingBox="710,4373 1178,4373 1178,4752 710,4752"/>
              </emma:interpretation>
              <emma:one-of disjunction-type="recognition" id="oneOf0">
                <emma:interpretation id="interp0" emma:lang="tr-TR" emma:confidence="0">
                  <emma:literal>"</emma:literal>
                </emma:interpretation>
                <emma:interpretation id="interp1" emma:lang="tr-TR" emma:confidence="0">
                  <emma:literal>H</emma:literal>
                </emma:interpretation>
                <emma:interpretation id="interp2" emma:lang="tr-TR" emma:confidence="0">
                  <emma:literal>Y</emma:literal>
                </emma:interpretation>
                <emma:interpretation id="interp3" emma:lang="tr-TR" emma:confidence="0">
                  <emma:literal>n</emma:literal>
                </emma:interpretation>
                <emma:interpretation id="interp4" emma:lang="tr-TR" emma:confidence="0">
                  <emma:literal>v</emma:literal>
                </emma:interpretation>
              </emma:one-of>
            </emma:emma>
          </inkml:annotationXML>
          <inkml:trace contextRef="#ctx0" brushRef="#br0">7 93 100 0,'-5'8'38'0,"5"-8"-29"0,-4 3 12 0,4-3 7 0,0 0-3 16,0 4 0-1,0-4-7-15,0 0-3 16,0 0-9-16,0 0 0 0,0 0 1 16,0 0-1-16,0 0-1 15,4 0 3-15,5-4 3 16,-1 1-4-16,5-5-2 0,0 0-5 15,4 1 0-15,0-5 0 16,0 4 0-16,0 1 2 16,0-5 1-16,-4 1-1 15,0 3 1-15,0 1 0 16,-5-1 1-16,1 4-5 16,-1 4 1-16,-3 4-7 15,-1 0-3-15,0 3-21 16,-4 1-10-16,0 3-42 15</inkml:trace>
          <inkml:trace contextRef="#ctx0" brushRef="#br0" timeOffset="408.7541">109 143 124 0,'-4'-8'49'0,"8"8"-38"0,-4-4 6 0,0 4 1 16,0 0 1-16,0 0 1 16,0 0-5-16,0 0 1 15,0 8-9-15,4 0 0 0,1 7 3 16,-1 0 0-16,0 4 2 15,0 1-6-15,-4-1-2 0,0 0 4 16,0 0 5-16,0 0 4 16,-4-4 2-16,0 1-2 15,0-5 2-15,-5 1-4 16,-4-1 1-16,0-3-9 16,1 0-2-16,-1-5-3 15,0 1-2-15,0-4-2 16,0 0 1-16,5 0-26 15,4 0-9-15,-1 0-86 16,14-4-39 0,4-7 80-16</inkml:trace>
          <inkml:trace contextRef="#ctx0" brushRef="#br0" timeOffset="1058.696">436 20 160 0,'4'-4'63'0,"-4"4"-49"0,4 8 18 0,-4 0 7 16,4 7-13-16,1 16-3 15,-5-5-4-15,0-3-3 16,0 16-8-16,0 7-5 0,0-8-2 16,4-4-1-16,0-7 0 15,-4-8-38-15,5-7-14 16,-5-12-49-1</inkml:trace>
        </inkml:traceGroup>
      </inkml:traceGroup>
    </inkml:traceGroup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3:13:03.272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  <inkml:brush xml:id="br1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D48F935-0D6B-416A-BDE8-18CF0AB96B2C}" emma:medium="tactile" emma:mode="ink">
          <msink:context xmlns:msink="http://schemas.microsoft.com/ink/2010/main" type="writingRegion" rotatedBoundingBox="3440,11971 3598,16255 897,16355 740,12070"/>
        </emma:interpretation>
      </emma:emma>
    </inkml:annotationXML>
    <inkml:traceGroup>
      <inkml:annotationXML>
        <emma:emma xmlns:emma="http://www.w3.org/2003/04/emma" version="1.0">
          <emma:interpretation id="{1F101371-7ECC-4234-9F5E-9726441884FD}" emma:medium="tactile" emma:mode="ink">
            <msink:context xmlns:msink="http://schemas.microsoft.com/ink/2010/main" type="paragraph" rotatedBoundingBox="3638,14512 3503,16313 2744,16257 2878,1445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98FF7E8-FF74-421A-9709-11B87936129F}" emma:medium="tactile" emma:mode="ink">
              <msink:context xmlns:msink="http://schemas.microsoft.com/ink/2010/main" type="inkBullet" rotatedBoundingBox="3561,14506 3532,14888 2850,14837 2878,14455"/>
            </emma:interpretation>
            <emma:one-of disjunction-type="recognition" id="oneOf0">
              <emma:interpretation id="interp0" emma:lang="tr-TR" emma:confidence="0">
                <emma:literal>ü</emma:literal>
              </emma:interpretation>
              <emma:interpretation id="interp1" emma:lang="tr-TR" emma:confidence="0">
                <emma:literal>Ü</emma:literal>
              </emma:interpretation>
              <emma:interpretation id="interp2" emma:lang="tr-TR" emma:confidence="0">
                <emma:literal>ö</emma:literal>
              </emma:interpretation>
              <emma:interpretation id="interp3" emma:lang="tr-TR" emma:confidence="0">
                <emma:literal>Ğ</emma:literal>
              </emma:interpretation>
              <emma:interpretation id="interp4" emma:lang="tr-TR" emma:confidence="0">
                <emma:literal>Ş</emma:literal>
              </emma:interpretation>
            </emma:one-of>
          </emma:emma>
        </inkml:annotationXML>
        <inkml:trace contextRef="#ctx0" brushRef="#br0">2498 1620 152 0,'-4'-8'57'0,"4"4"-44"0,0 0 7 0,0 4 3 16,0-3-3-16,0 3 0 0,0 0-4 15,-4 3 0-15,-9 5-9 16,0 7-9-16,-9 8-1 0,-4 4-4 16,-4 4 2-16,0 3 1 15,4-3-1-15,0 0-1 16,0-1 1-16,5-3-8 16,-1 0-2-16,1 0-27 15,-1-4-50 1,1 0 11-16</inkml:trace>
        <inkml:trace contextRef="#ctx0" brushRef="#br0" timeOffset="284.596">2093 1673 200 0,'0'4'74'0,"0"-4"-58"0,4 4-6 0,5 0-8 16,4 4-6-16,8 3 3 15,1 4 2-15,4 5 2 0,4-1-1 16,0 4-2-16,0 0 3 0,1 3-35 15,-10 1-16-15,-8-4-26 16</inkml:trace>
        <inkml:trace contextRef="#ctx0" brushRef="#br0" timeOffset="4035.6234">2765 1869 140 0,'-4'-12'52'0,"0"8"-41"0,-5-3 13 0,5 7 2 16,-1-4 1-16,-7 4 3 15,-1-4-10-15,-5 4-4 16,-3 0-9-16,-1 0-14 0,1 4-5 15,-5 0-25-15,0-4-11 16,-4 0-33 0</inkml:trace>
      </inkml:traceGroup>
      <inkml:traceGroup>
        <inkml:annotationXML>
          <emma:emma xmlns:emma="http://www.w3.org/2003/04/emma" version="1.0">
            <emma:interpretation id="{68211B32-883D-44C2-BBD2-819CCF898700}" emma:medium="tactile" emma:mode="ink">
              <msink:context xmlns:msink="http://schemas.microsoft.com/ink/2010/main" type="line" rotatedBoundingBox="3540,15824 3503,16313 2843,16264 2880,15775"/>
            </emma:interpretation>
          </emma:emma>
        </inkml:annotationXML>
        <inkml:traceGroup>
          <inkml:annotationXML>
            <emma:emma xmlns:emma="http://www.w3.org/2003/04/emma" version="1.0">
              <emma:interpretation id="{D4C1CD3A-2448-45A0-8040-724ADCF5319E}" emma:medium="tactile" emma:mode="ink">
                <msink:context xmlns:msink="http://schemas.microsoft.com/ink/2010/main" type="inkWord" rotatedBoundingBox="3540,15824 3503,16313 2843,16264 2880,15775"/>
              </emma:interpretation>
              <emma:one-of disjunction-type="recognition" id="oneOf1">
                <emma:interpretation id="interp5" emma:lang="tr-TR" emma:confidence="0">
                  <emma:literal>ü</emma:literal>
                </emma:interpretation>
                <emma:interpretation id="interp6" emma:lang="tr-TR" emma:confidence="0">
                  <emma:literal>Ü</emma:literal>
                </emma:interpretation>
                <emma:interpretation id="interp7" emma:lang="tr-TR" emma:confidence="0">
                  <emma:literal>u</emma:literal>
                </emma:interpretation>
                <emma:interpretation id="interp8" emma:lang="tr-TR" emma:confidence="0">
                  <emma:literal>j</emma:literal>
                </emma:interpretation>
                <emma:interpretation id="interp9" emma:lang="tr-TR" emma:confidence="0">
                  <emma:literal>ö</emma:literal>
                </emma:interpretation>
              </emma:one-of>
            </emma:emma>
          </inkml:annotationXML>
          <inkml:trace contextRef="#ctx0" brushRef="#br0" timeOffset="2818.6143">2438 2957 176 0,'-9'-12'66'0,"5"8"-52"0,0 0 1 15,4 1-1-15,-5-1-6 16,1 0 1-16,-5 0-1 0,1-4 2 15,-5 8-5-15,-4-3-3 16,-1 6-1-16,1 1 1 0,-4 0 3 16,-1 0 0-16,0 4 0 15,-3-1-1-15,3 1 2 16,1 0-3-16,-1-1-2 16,5 1-3-16,-1-1 1 15,1 5-1-15,4-1 0 16,5 9 0-16,-1 3 0 15,5 3 0-15,4 5-2 16,4 0 3-16,0-1 0 16,5 1-2-16,0-4 2 15,-1-4-4-15,9 0 1 0,-4-4 0 16,0-4-1-16,0 1 4 16,0-1 2-16,-4-4-2 15,-1 1 0-15,1-1 1 16,-5 1 2-16,1-5-1 15,-1 1-1-15,-4-8 1 16,0 0 1-16,9 0-1 16,-5 0 2-16,5-4 4 15,-1-3 4-15,-4-5-4 16,1 1 1-16,-1-5-1 16,0 1 3-16,-4 0 1 15,0-1 3-15,0 1-7 16,-4 0-2-16,0-1-3 15,-1 1 1-15,1 4-4 0,0-1 0 16,0 1-15-16,-1-1-4 16,1 1-21-16,0-5-9 15,4 1-42 1</inkml:trace>
          <inkml:trace contextRef="#ctx0" brushRef="#br0" timeOffset="4997.5238">2739 3255 208 0,'-8'-7'77'0,"8"7"-60"0,0 0 4 0,0 0-3 0,-4 0-7 15,-1 0 1-15,-3 0-7 16,-5 0-1-16,0 3-2 16,-5 1-10-16,-3-4-3 0,-1 4-29 15,-3 0-14-15,-10 0-32 16</inkml:trace>
        </inkml:traceGroup>
      </inkml:traceGroup>
    </inkml:traceGroup>
    <inkml:traceGroup>
      <inkml:annotationXML>
        <emma:emma xmlns:emma="http://www.w3.org/2003/04/emma" version="1.0">
          <emma:interpretation id="{6D5C07E5-4FB2-4A32-999D-DF5C71838119}" emma:medium="tactile" emma:mode="ink">
            <msink:context xmlns:msink="http://schemas.microsoft.com/ink/2010/main" type="paragraph" rotatedBoundingBox="2420,12008 2570,16098 2161,16113 2010,120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CBC533-E40A-4849-BA13-312B62B1E42A}" emma:medium="tactile" emma:mode="ink">
              <msink:context xmlns:msink="http://schemas.microsoft.com/ink/2010/main" type="line" rotatedBoundingBox="2420,12008 2570,16098 2161,16113 2010,12023"/>
            </emma:interpretation>
          </emma:emma>
        </inkml:annotationXML>
        <inkml:traceGroup>
          <inkml:annotationXML>
            <emma:emma xmlns:emma="http://www.w3.org/2003/04/emma" version="1.0">
              <emma:interpretation id="{AAAF892E-5C4F-4434-865D-37064273CB46}" emma:medium="tactile" emma:mode="ink">
                <msink:context xmlns:msink="http://schemas.microsoft.com/ink/2010/main" type="inkWord" rotatedBoundingBox="2288,12013 2350,13696 2093,13706 2031,12022"/>
              </emma:interpretation>
              <emma:one-of disjunction-type="recognition" id="oneOf2">
                <emma:interpretation id="interp10" emma:lang="tr-TR" emma:confidence="0">
                  <emma:literal>-</emma:literal>
                </emma:interpretation>
                <emma:interpretation id="interp11" emma:lang="tr-TR" emma:confidence="0">
                  <emma:literal>_</emma:literal>
                </emma:interpretation>
                <emma:interpretation id="interp12" emma:lang="tr-TR" emma:confidence="0">
                  <emma:literal>~</emma:literal>
                </emma:interpretation>
                <emma:interpretation id="interp13" emma:lang="tr-TR" emma:confidence="0">
                  <emma:literal>.</emma:literal>
                </emma:interpretation>
                <emma:interpretation id="interp14" emma:lang="tr-TR" emma:confidence="0">
                  <emma:literal>c</emma:literal>
                </emma:interpretation>
              </emma:one-of>
            </emma:emma>
          </inkml:annotationXML>
          <inkml:trace contextRef="#ctx0" brushRef="#br1" timeOffset="-13155.6966">1511-854 80 0,'-4'0'30'0,"4"-4"-24"0,0 0-5 0,0 4-5 16,0 0 1-16,0-4 3 15,0 0 1-15,-4 4-1 16,-1 0-2-16,1 0-1 16,-4 4 2-16,-1 0 2 15,0 0 0-15,-4 3-1 16,0 1 5-16,1 0 4 0,-1-1 6 16,0-3 3-16,-5 0-9 15,6 0-3-15,-1 3-6 16,0 1-1-16,0 0 3 15,4-1 3-15,-4 1-7 16,5 0 0-16,-1 3-2 16,5 1 2-16,-1 3 1 15,5 4 1-15,0 0-3 16,5 4 2-16,-1 8 1 16,5 3 0-16,-1 5-3 15,1 7 2-15,-1 4 1 16,1 3 2-16,-5-3-3 15,1 0 0-15,-1 0 1 16,0 3 2-16,1 1-3 16,-1 7 0-16,-4 0 1 0,0 1 0 15,0-1 0-15,-4 0 2 16,-1 0-1-16,1-7 2 16,0-4-4-16,4 0-2 15,-5-4 4-15,1 0 1 16,0-4 0-16,-1 0-2 15,1 0-2-15,0-4 1 16,-1 1-1-16,5-5 0 16,-4-3 2-16,4-4 2 15,4-5-3-15,5-2-2 16,4-5-34-16,4-4-15 16,9-7 20-16,0-4 12 0</inkml:trace>
        </inkml:traceGroup>
        <inkml:traceGroup>
          <inkml:annotationXML>
            <emma:emma xmlns:emma="http://www.w3.org/2003/04/emma" version="1.0">
              <emma:interpretation id="{94C469F5-4B1E-4F6B-BBE0-D3815774FF9F}" emma:medium="tactile" emma:mode="ink">
                <msink:context xmlns:msink="http://schemas.microsoft.com/ink/2010/main" type="inkWord" rotatedBoundingBox="2512,14499 2570,16098 2161,16113 2102,14514"/>
              </emma:interpretation>
              <emma:one-of disjunction-type="recognition" id="oneOf3">
                <emma:interpretation id="interp15" emma:lang="tr-TR" emma:confidence="0">
                  <emma:literal>w</emma:literal>
                </emma:interpretation>
                <emma:interpretation id="interp16" emma:lang="tr-TR" emma:confidence="0">
                  <emma:literal>~</emma:literal>
                </emma:interpretation>
                <emma:interpretation id="interp17" emma:lang="tr-TR" emma:confidence="0">
                  <emma:literal>W</emma:literal>
                </emma:interpretation>
                <emma:interpretation id="interp18" emma:lang="tr-TR" emma:confidence="0">
                  <emma:literal>v</emma:literal>
                </emma:interpretation>
                <emma:interpretation id="interp19" emma:lang="tr-TR" emma:confidence="0">
                  <emma:literal>"</emma:literal>
                </emma:interpretation>
              </emma:one-of>
            </emma:emma>
          </inkml:annotationXML>
          <inkml:trace contextRef="#ctx0" brushRef="#br1" timeOffset="-5318.7411">1714 1631 116 0,'0'-4'46'0,"0"1"-35"0,0-1-4 0,0 0-1 0,0 4-5 16,-4 4 2-16,-5-4 2 15,0 0 2-15,1 0-1 16,-5 0 1-16,0 4-2 15,-4-1 0-15,-1-3-3 16,1 4 3-16,0-4 1 0,0 0 0 16,-1 4-1-16,1-4 5 15,4 0 4-15,0 0-5 16,0 0-1-16,5 4-4 0,-1 0-1 16,1-4-3-16,-1 4-1 15,0 3-1-15,5 5 0 16,0-1 2-16,-1 5 0 15,1 7-3-15,0 3 0 16,0 5 2-16,-1 7 2 16,5 8 0-16,0 4-1 15,0 4 1-15,0 3-1 16,-4 4 0-16,0-3 0 16,-1 3-3-16,1 0 2 15,0 1-1-15,-5 7 0 16,5 0 2-16,-1 0 0 0,1-4 2 15,0-4 1-15,0-4-6 16,-1-3 0-16,5-12 5 16,0-4 4-16,5 1-6 15,3-9 1-15,5-3-1 16,0 4 0-16,0-4 0 16,4 7 0-16,0 4 0 15,1 5 0-15,-1-5 0 16,4-4 2-16,5-11-21 15,4-11-7-15,9-12 8 16,4-8 5-16,5-7 2 16,-1-4 0-16,0 0-45 15</inkml:trace>
        </inkml:traceGroup>
      </inkml:traceGroup>
    </inkml:traceGroup>
    <inkml:traceGroup>
      <inkml:annotationXML>
        <emma:emma xmlns:emma="http://www.w3.org/2003/04/emma" version="1.0">
          <emma:interpretation id="{8DAF11C9-5AB7-4BCC-A6B8-501317B4E3B6}" emma:medium="tactile" emma:mode="ink">
            <msink:context xmlns:msink="http://schemas.microsoft.com/ink/2010/main" type="paragraph" rotatedBoundingBox="1749,13168 845,13455 686,12952 1590,1266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7B0CF35-8606-4CE5-832A-83FD606217B8}" emma:medium="tactile" emma:mode="ink">
              <msink:context xmlns:msink="http://schemas.microsoft.com/ink/2010/main" type="line" rotatedBoundingBox="1749,13168 845,13455 686,12952 1590,12665"/>
            </emma:interpretation>
          </emma:emma>
        </inkml:annotationXML>
        <inkml:traceGroup>
          <inkml:annotationXML>
            <emma:emma xmlns:emma="http://www.w3.org/2003/04/emma" version="1.0">
              <emma:interpretation id="{A8594918-493B-4670-8383-530974281B74}" emma:medium="tactile" emma:mode="ink">
                <msink:context xmlns:msink="http://schemas.microsoft.com/ink/2010/main" type="inkWord" rotatedBoundingBox="1749,13168 845,13455 686,12952 1590,12665"/>
              </emma:interpretation>
              <emma:one-of disjunction-type="recognition" id="oneOf4">
                <emma:interpretation id="interp20" emma:lang="tr-TR" emma:confidence="0">
                  <emma:literal>*</emma:literal>
                </emma:interpretation>
                <emma:interpretation id="interp21" emma:lang="tr-TR" emma:confidence="0">
                  <emma:literal>°</emma:literal>
                </emma:interpretation>
                <emma:interpretation id="interp22" emma:lang="tr-TR" emma:confidence="0">
                  <emma:literal>.</emma:literal>
                </emma:interpretation>
                <emma:interpretation id="interp23" emma:lang="tr-TR" emma:confidence="0">
                  <emma:literal>x</emma:literal>
                </emma:interpretation>
                <emma:interpretation id="interp24" emma:lang="tr-TR" emma:confidence="0">
                  <emma:literal>z</emma:literal>
                </emma:interpretation>
              </emma:one-of>
            </emma:emma>
          </inkml:annotationXML>
          <inkml:trace contextRef="#ctx0" brushRef="#br1" timeOffset="-11951.1652">-1 187 148 0,'4'-7'55'0,"5"3"-43"0,8-11 12 0,-4 7 2 0,9-4-14 16,3-3-5-16,6-8-4 15,3 0-3-15,1 0 1 16,-1 4-8-16,5 0 0 0,0 0-70 16</inkml:trace>
          <inkml:trace contextRef="#ctx0" brushRef="#br1" timeOffset="-11124.8128">232 115 48 0,'0'0'19'0,"0"0"-15"0,0 0 4 0,0 0-1 15,0 0 1-15,0 0 0 0,0 0 0 16,0 0 0-16,0 7 0 16,4 1 2-16,0 3-3 15,1 5-2-15,3 3-2 16,1 4-3-16,-1 0 1 16,1 0-1-16,0 4-9 15,-1-4-4-15,1 0-26 16,0 3-10-16</inkml:trace>
          <inkml:trace contextRef="#ctx0" brushRef="#br1" timeOffset="-12266.2399">309 183 36 0,'13'35'16'0,"-9"-20"-12"0,9 4 14 0,-8-11 8 15,-1 0 6-15,0-1 3 0,-4 1-4 16,-4 0-1-16,0-1-6 15,-5 1-3-15,-8 4-5 16,-5-5-2-16,-4 5-8 16,-4-5 0-16,0 5 1 0,0-1-6 15,0-3-2-15,4 3-9 16,0 1-2-16,0 3-57 16,5 1-42-1,-1 3 42-15</inkml:trace>
          <inkml:trace contextRef="#ctx0" brushRef="#br1" timeOffset="-10045.3262">589 406 96 0,'0'-4'38'0,"0"4"-29"0,5-8 1 0,-1 4 2 15,0 0-2-15,5-3 2 16,4-5 5-16,0-3 1 15,4 0-1-15,9-4 2 0,0-1-6 16,4-3-3-16,4 0-5 16,1 0-4-16,-1 0 0 0,1-3-12 15,-9 3-3-15,-1 4-61 16</inkml:trace>
          <inkml:trace contextRef="#ctx0" brushRef="#br1" timeOffset="-10347.9949">641 84 156 0,'0'-4'57'0,"-4"0"-44"0,-1 0 1 0,5 4-1 15,0-3-9-15,-4-5 0 16,4-4 0-16,-4 1 2 16,4-4-3-16,-5-1 3 0,5-3 3 15,0-4-3-15,0 0-1 16,0 0-2-16,5 0-3 15,-5 4-2-15,4 4 1 0,0 3-1 16,-4 5-2-16,0 3 0 16,5 11 0-16,-1 5 3 15,0 3 2-15,1 4-2 16,3 4 0-16,1 4 1 16,-1 0 2-16,1-4-3 15,0 0-2-15,-1 0-12 16,1 0-2-16,0 0-27 15,-1 0-40 1,-4 0 15-16</inkml:trace>
          <inkml:trace contextRef="#ctx0" brushRef="#br1" timeOffset="-9441.1944">796 180 76 0,'-4'0'30'0,"4"-4"-24"0,0 4 19 16,0 0 8-16,0 0-4 15,-5 0-2-15,1 0-4 16,0-4-3-16,0 0-8 0,-1-3-5 15,1-1-4-15,0-4-5 16,-1-3-1-16,1-4-31 0,4-4-15 16,0-4-19-1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3:12:58.900"/>
    </inkml:context>
    <inkml:brush xml:id="br0">
      <inkml:brushProperty name="width" value="0.13333" units="cm"/>
      <inkml:brushProperty name="height" value="0.13333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724A6DD-0E1B-4B1D-9289-3238D0981192}" emma:medium="tactile" emma:mode="ink">
          <msink:context xmlns:msink="http://schemas.microsoft.com/ink/2010/main" type="writingRegion" rotatedBoundingBox="867,15228 1647,15228 1647,15722 867,15722"/>
        </emma:interpretation>
      </emma:emma>
    </inkml:annotationXML>
    <inkml:traceGroup>
      <inkml:annotationXML>
        <emma:emma xmlns:emma="http://www.w3.org/2003/04/emma" version="1.0">
          <emma:interpretation id="{E294CCBC-6F15-4304-B754-D0A96ED3F627}" emma:medium="tactile" emma:mode="ink">
            <msink:context xmlns:msink="http://schemas.microsoft.com/ink/2010/main" type="paragraph" rotatedBoundingBox="867,15228 1647,15228 1647,15722 867,157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5A9D95B-6491-4D5F-998D-30BB20B120A1}" emma:medium="tactile" emma:mode="ink">
              <msink:context xmlns:msink="http://schemas.microsoft.com/ink/2010/main" type="line" rotatedBoundingBox="867,15228 1647,15228 1647,15722 867,15722"/>
            </emma:interpretation>
          </emma:emma>
        </inkml:annotationXML>
        <inkml:traceGroup>
          <inkml:annotationXML>
            <emma:emma xmlns:emma="http://www.w3.org/2003/04/emma" version="1.0">
              <emma:interpretation id="{196DDB4F-2619-48F2-8232-EE63DBEEAF7F}" emma:medium="tactile" emma:mode="ink">
                <msink:context xmlns:msink="http://schemas.microsoft.com/ink/2010/main" type="inkWord" rotatedBoundingBox="867,15228 1647,15228 1647,15722 867,15722"/>
              </emma:interpretation>
              <emma:one-of disjunction-type="recognition" id="oneOf0">
                <emma:interpretation id="interp0" emma:lang="tr-TR" emma:confidence="0">
                  <emma:literal>52</emma:literal>
                </emma:interpretation>
                <emma:interpretation id="interp1" emma:lang="tr-TR" emma:confidence="0">
                  <emma:literal>522</emma:literal>
                </emma:interpretation>
                <emma:interpretation id="interp2" emma:lang="tr-TR" emma:confidence="0">
                  <emma:literal>5222</emma:literal>
                </emma:interpretation>
                <emma:interpretation id="interp3" emma:lang="tr-TR" emma:confidence="0">
                  <emma:literal>5÷2</emma:literal>
                </emma:interpretation>
                <emma:interpretation id="interp4" emma:lang="tr-TR" emma:confidence="0">
                  <emma:literal>5×2</emma:literal>
                </emma:interpretation>
              </emma:one-of>
            </emma:emma>
          </inkml:annotationXML>
          <inkml:trace contextRef="#ctx0" brushRef="#br0">288 2436 172 0,'-13'-4'66'0,"13"4"-52"0,0 4-8 15,0-4-5-15,0 7-5 16,4 5 2-16,5 3-1 16,-1 8-1-16,1 8 3 0,0 3 0 15,3 1 3-15,1-1-1 0,-4 1 2 16,0-5 4-16,-5-3 6 15,-4-4 8-15,0-4 5 16,-4-4-3-16,-5-3 0 16,0-1-8-16,-4-3-2 15,-8-4-1-15,-1 0 0 16,-4 0-15-16,1 3-5 16,-1-3-10-16,4 0-4 15,1 0-21-15,3-4-8 16,6 0-37-1</inkml:trace>
          <inkml:trace contextRef="#ctx0" brushRef="#br0" timeOffset="333.9828">111 2616 148 0,'-17'0'55'0,"12"0"-43"0,5-4 8 0,0 4 2 16,5-4-7-16,3-4 0 15,5-3-5-15,5-8-1 16,7-4-5-16,10 0 2 0,4 0 3 16,-1 0-5-16,1 0 0 15,0 4-26-15,4 3-11 16,-8 5-51 0</inkml:trace>
          <inkml:trace contextRef="#ctx0" brushRef="#br0" timeOffset="944.9228">611 2470 228 0,'-9'-11'85'0,"14"-1"-66"0,-1-3-1 0,0 7-3 16,0 0-11-16,5-3-2 15,0-4-1-15,-1 3-1 16,1 1 0-16,0-1-3 0,3 5 0 15,-3 3-9-15,0 8-5 16,-5 3 2-16,0 5 4 0,-4 7-3 16,-4 8-1-1,0 7 9-15,-1 4 2 0,-3 5 1 16,3-5 0-16,1-4 4 16,0-7 1-16,4-4 11 15,0-8 6-15,4-7 1 16,5-8 0-16,4-4-10 15,4-3-4-15,0-5-4 16,5-3 1-16,-1-1-13 16,1 1-3-16,4 0-43 15,0 0-59 1,-1-1 20-16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10:30.971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57DE2278-7E02-41CD-BF89-3A847C4A2333}" emma:medium="tactile" emma:mode="ink">
          <msink:context xmlns:msink="http://schemas.microsoft.com/ink/2010/main" type="inkDrawing" rotatedBoundingBox="16921,7195 17941,6850 18200,7616 17180,7961" semanticType="enclosure" shapeName="Other"/>
        </emma:interpretation>
      </emma:emma>
    </inkml:annotationXML>
    <inkml:trace contextRef="#ctx0" brushRef="#br0">484-22 160 0,'9'-15'63'0,"-5"15"-49"0,4-4 18 0,-8 4 5 16,8 0-8-16,0 4-2 15,1 0 0-15,-1 3 2 0,0 4-15 16,4 3-1-16,1 8-2 0,-1 8-2 16,4 3 0-16,1 3-3 31,3 4-1-31,5 4 1 15,0 4 1-15,4-1 1 16,-1-3 2-16,5-4-3 0,0-3-2 16,-4-4 2-16,0-8 0 15,-5-6-3-15,-3-1-3 16,0-3-3-16,-5-4 1 16,-4-4-1-16,-3 0-2 15,-5-3-33-15,-4-4-12 16,0 0-69-16,-8-7-48 15,-9-1 67-15</inkml:trace>
    <inkml:trace contextRef="#ctx0" brushRef="#br0" timeOffset="724.2766">-87 749 188 0,'-9'-4'71'0,"5"4"-55"0,4 0 20 0,0 0 4 15,0 0-16-15,0 0-5 16,0 0-10-16,13 0-1 16,3 0-5-16,5 0 3 0,16 0 3 15,4-3-3 1,12-1-1-16,9 0 2 16,8 1 2-16,4-1 0 15,0-3 0-15,0 3-1 16,4-3 0-16,-4-1-4 15,-4 1-1-15,-8 3 3 16,-9 1 3-16,-8-1 0 16,-12 0 0-16,-8 1-3 15,-4 3 1-15,-9-4-2 16,-4 4 0-16,0-4-23 16,-8 4-10-16,0 0-44 15,9 0-18-15,3-10-28 16</inkml:trace>
    <inkml:trace contextRef="#ctx0" brushRef="#br0" timeOffset="-434.3884">460-1 140 0,'0'-3'55'0,"0"6"-43"0,-5 5 32 16,1-1 11-16,0 8-12 15,-8 3-2-15,-9 8-4 16,-7 3-2-16,-9 7-18 16,-5 12 5-16,1 7 2 0,0 0-8 0,0-1-2 15,4-6-6-15,4-1 0 0,8-6-5 16,1-8 0-16,7-4-6 15,1-7 0-15,4-4-15 16,3-3-3-16,1-8-16 16,4 4-6-16,0-7-17 15,4-4-5-15,8-8-42 16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10:15:49.593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3BF836-5731-4469-97AE-D6EB29D97504}" emma:medium="tactile" emma:mode="ink">
          <msink:context xmlns:msink="http://schemas.microsoft.com/ink/2010/main" type="inkDrawing" rotatedBoundingBox="18207,16157 20502,15151 20610,15398 18315,16403" semanticType="callout" shapeName="Other">
            <msink:sourceLink direction="with" ref="{7A3AE511-0AA4-451A-A65E-ECB6386F67A8}"/>
            <msink:sourceLink direction="with" ref="{53F3C92C-BC77-4927-B445-E7290E4B6748}"/>
          </msink:context>
        </emma:interpretation>
      </emma:emma>
    </inkml:annotationXML>
    <inkml:trace contextRef="#ctx0" brushRef="#br0">24 884 140 0,'-23'-3'55'0,"16"3"-43"0,7-3-1 0,0 3-4 0,0 0-8 15,0-4 1-15,0 4-2 16,0 0 0-16,0 0 2 15,0 0 0-15,0 0 0 0,0 0 0 16,7 4 2-16,1 2-1 16,3 1-1-16,4 0 5 15,4 0 4 1,7-1 1-16,5 1 2 16,6-4-6-16,5 1-2 15,3-4-2-15,8-4-2 0,3-2 1 16,1-8 1-16,3-3-3 15,-3-6 0-15,-1 0 1 16,5-4 0-16,-1-7 0 16,0 1 0-16,1-4 0 0,-1 0 0 15,0 0 0-15,-7-3 2 16,0 3-3-16,-4 0 0 0,-4 0 1 16,0 4 2-16,1-1-10 15,-5 1-4-15,1 3 14 16,-5-1 8-16,1 1-7 31,0 3 0-31,3 1-3 0,-7-8 0 16,4 7 0-16,0 0 0 15,-1 4 0-15,5 0 2 16,-1 2-3-16,4 1-2 16,4 4-3-16,4 2-1 15,0 4 8-15,0 0 4 16,0 3-7-16,-1 4-3 0,-3 3 7 15,-3 0 3-15,-5 3-2 32,-3 4-2-32,-4 3 0 0,-8 0-1 15,-3-3 2-15,-4 0 1 16,-4-1-4-16,-4 1 1 16,-3 0-16-16,-1-1-4 15,1-2-50 1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10:15:54.411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3AE511-0AA4-451A-A65E-ECB6386F67A8}" emma:medium="tactile" emma:mode="ink">
          <msink:context xmlns:msink="http://schemas.microsoft.com/ink/2010/main" type="inkDrawing" rotatedBoundingBox="20639,16142 22788,16113 22789,16182 20640,16210" semanticType="underline" shapeName="Other">
            <msink:sourceLink direction="with" ref="{59D13CBA-6D19-43B0-A964-BF308A9B6C54}"/>
            <msink:destinationLink direction="with" ref="{DC3BF836-5731-4469-97AE-D6EB29D97504}"/>
          </msink:context>
        </emma:interpretation>
      </emma:emma>
    </inkml:annotationXML>
    <inkml:trace contextRef="#ctx0" brushRef="#br0">0 51 120 0,'0'0'46'0,"7"3"-35"0,5-3 3 0,-5 0-1 16,8 4-2-16,-3-4 3 15,3 0-1-15,3 0 2 16,9 0-8-16,3 0-2 0,8-4 1 16,7 1-3-16,4 0 0 15,4-1-1-15,3 4-2 16,12-3 3-16,8 3 0 0,7-3 1 15,7 3 0-15,1-4-2 16,3 1 1-16,8-1 0 16,11-2 3-16,0-1-1 15,-4 0 2-15,0 4-2 16,-7 0 2-16,-4 3-6 16,-7 0-1-16,-12 3 4 15,-7 4 2-15,-8 3 2 16,-12 0 2-16,-2 0-5 0,-13-3-3 15,-7-1-12-15,-7 1-6 16,-4-7-83 0</inkml:trace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10:16:00.117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30D5D5-7F43-4AF2-AEC4-8B791A9D4E0D}" emma:medium="tactile" emma:mode="ink">
          <msink:context xmlns:msink="http://schemas.microsoft.com/ink/2010/main" type="writingRegion" rotatedBoundingBox="20854,15100 25065,16162 24630,17888 20419,16827"/>
        </emma:interpretation>
      </emma:emma>
    </inkml:annotationXML>
    <inkml:traceGroup>
      <inkml:annotationXML>
        <emma:emma xmlns:emma="http://www.w3.org/2003/04/emma" version="1.0">
          <emma:interpretation id="{82B4EE74-215F-4F38-9A7B-F76C174C4B25}" emma:medium="tactile" emma:mode="ink">
            <msink:context xmlns:msink="http://schemas.microsoft.com/ink/2010/main" type="paragraph" rotatedBoundingBox="20854,15100 24936,16129 24779,16753 20697,157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D13CBA-6D19-43B0-A964-BF308A9B6C54}" emma:medium="tactile" emma:mode="ink">
              <msink:context xmlns:msink="http://schemas.microsoft.com/ink/2010/main" type="line" rotatedBoundingBox="20854,15100 24936,16129 24779,16753 20697,15724">
                <msink:destinationLink direction="with" ref="{7A3AE511-0AA4-451A-A65E-ECB6386F67A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3F3C92C-BC77-4927-B445-E7290E4B6748}" emma:medium="tactile" emma:mode="ink">
                <msink:context xmlns:msink="http://schemas.microsoft.com/ink/2010/main" type="inkWord" rotatedBoundingBox="20854,15100 24936,16129 24779,16753 20697,15724">
                  <msink:destinationLink direction="with" ref="{DC3BF836-5731-4469-97AE-D6EB29D97504}"/>
                </msink:context>
              </emma:interpretation>
              <emma:one-of disjunction-type="recognition" id="oneOf0">
                <emma:interpretation id="interp0" emma:lang="tr-TR" emma:confidence="0">
                  <emma:literal>150.000:7.500</emma:literal>
                </emma:interpretation>
                <emma:interpretation id="interp1" emma:lang="tr-TR" emma:confidence="0">
                  <emma:literal>150.000:37.500</emma:literal>
                </emma:interpretation>
                <emma:interpretation id="interp2" emma:lang="tr-TR" emma:confidence="0">
                  <emma:literal>150.000:27.500</emma:literal>
                </emma:interpretation>
                <emma:interpretation id="interp3" emma:lang="tr-TR" emma:confidence="0">
                  <emma:literal>150.000:77.500</emma:literal>
                </emma:interpretation>
                <emma:interpretation id="interp4" emma:lang="tr-TR" emma:confidence="0">
                  <emma:literal>150.000:75.500</emma:literal>
                </emma:interpretation>
              </emma:one-of>
            </emma:emma>
          </inkml:annotationXML>
          <inkml:trace contextRef="#ctx0" brushRef="#br0">4835 811 212 0,'-8'0'82'0,"12"-4"-64"0,0 4-7 16,-4 0-8-16,7 0-2 16,1 4 1-16,-1-4 0 15,5 0 1-15,-5 0-2 16,5 0-1-16,-5 0 3 0,1 0-7 16,-1 0-1-16,-7 0-29 0,4 0-13 15,-4-4-33 1</inkml:trace>
          <inkml:trace contextRef="#ctx0" brushRef="#br0" timeOffset="411.6925">4899 982 160 0,'4'-4'60'0,"3"4"-47"0,5-3 6 15,-5 3-2 1,1 0-8-16,3 0-3 16,0 0-1-16,1 0 1 0,-1 0-3 15,0 0-4-15,1 0 0 0,-1 0-19 16,0 3-7-16,-3-3-48 16</inkml:trace>
          <inkml:trace contextRef="#ctx0" brushRef="#br0" timeOffset="20961.0878">5284 774 200 0,'-8'-10'74'0,"4"3"-58"0,4 4 9 0,0 3 2 15,0 0-14-15,0 0-2 16,0 0-7-16,0 0-3 15,0 0 0-15,-4 3-4 0,1 0 2 0,3 4-1 0,0-4 0 32,0 1-14-32,0-4-4 0,0 0-146 31,7-24 76-31</inkml:trace>
          <inkml:trace contextRef="#ctx0" brushRef="#br0" timeOffset="24286.2028">5182 683 176 0,'-4'0'68'0,"4"0"-52"0,4 0-3 15,-4 0-5-15,0 0 2 16,0 0 4-16,7 0 12 15,1 0 9-15,3 0-19 16,4-3 7-16,4 0 1 0,4-1-12 16,3 1-7-16,-3 3-6 15,-1 3 0 1,-3 4-1-16,-4 3-2 16,-7 7 0-16,-4 3 3 15,-8 3 0-15,0 4 1 0,-4 3 0 16,1-6 2-16,-1-4-3 15,5 0 0-15,-1-3 1 16,8 0 0-16,-1-1-3 16,5-2 0-16,-1-1 2 0,1 1 0 15,0-1 3-15,-5 0 3 16,-3 1 2-16,-3 2 1 16,-5 1-2-16,0 0 1 0,-7-4-11 15,0 1-4-15,0-4-25 16,-4-3-11-16,1-1-37 15,-1-2-46 1,4-4 34-16</inkml:trace>
          <inkml:trace contextRef="#ctx0" brushRef="#br0" timeOffset="24616.2782">5400 777 256 0,'8'-3'96'0,"11"-4"-75"0,11-6-3 0,-11 9-6 15,3-2-11-15,5 2-1 16,-5 4 0-1,1 7 0-15,0 10 0 0,-1 13 0 0,-7 3 0 16,-3 8 0-16,-9 6 2 16,1 3 1-16,-8 3 1 0,1-2-9 31,-5-8-4-31,1-6-22 16,-1-7-10-16,1-13-38 15,3-20-39 1,-4-17 43-16</inkml:trace>
          <inkml:trace contextRef="#ctx0" brushRef="#br0" timeOffset="24781.4598">5491 992 292 0,'0'0'110'0,"23"0"-86"0,10-4 0 0,-10-2-6 0,7-1-16 15,4-6 0-15,0-1-29 16,-4 1-9-16,0-1-75 15,1 1-32-15,-5-1 63 0,-3-6 30 16</inkml:trace>
          <inkml:trace contextRef="#ctx0" brushRef="#br0" timeOffset="25100.5004">5838 1216 296 0,'-8'4'112'0,"16"-4"-87"0,3 0-112 0,-7 0-56 0,0-10 45 16,-1-4 30-1</inkml:trace>
          <inkml:trace contextRef="#ctx0" brushRef="#br0" timeOffset="25704.8584">5883 951 244 0,'4'-6'90'0,"11"-1"-70"0,15-10-1 15,-15 11-3-15,8-4-25 16,3-1-6-16,4-2-4 0,0 0 1 16,-3 3 10-16,-1 0-13 0,-3 3-6 0,-1 4-27 15,-3 3-40 1,0 6 24-16</inkml:trace>
          <inkml:trace contextRef="#ctx0" brushRef="#br0" timeOffset="25534.3987">6038 878 176 0,'-12'3'66'0,"12"0"-52"0,-7 7 6 16,3-3-1-16,-4 0 0 16,-3 3 1-16,0 3-5 15,-4 1 1-15,0 3-9 16,3-4 0-16,1 0 0 0,3-3-1 0,5 0 1 0,6-3-4 15,9 0-2-15,3 0-3 32,4-1 1-32,3 1 5 15,5 0 2-15,-5-1-2 16,1 4-3-16,-4 0 2 0,-4 4 0 16,-8 3 3-1,-7 3 3-15,-3 3-6 0,-9 1-4 16,-3-1-16-16,-4-3-6 15,1-6-24-15,-5-4-9 16,0-14-40 0</inkml:trace>
          <inkml:trace contextRef="#ctx0" brushRef="#br0" timeOffset="25973.1437">6320 1045 180 0,'-3'24'68'0,"6"-18"-52"0,-3 5-1 0,0-11-4 15,0 0-3-15,8 0 2 16,-1-4 4-16,1-3 1 16,3-6-8-16,1-7-2 0,-1 0-1 15,0-4 4-15,-3 4 5 16,-1 4 6-16,-3 2 3 0,-8 4-7 15,-3 3-2-15,-8 11-16 16,-8 6-5-16,0 7 1 16,-3 3 3-16,3 3-13 15,5-3-3-15,6-6-50 16,12-8-63-16,12-12 30 31</inkml:trace>
          <inkml:trace contextRef="#ctx0" brushRef="#br0" timeOffset="26228.345">6452 1226 168 0,'0'17'66'0,"12"-14"-52"0,3-6-16 0,-4 3-11 16,0-3 27-16,4-4 14 15,4-3 9-15,0-3 3 16,0-1-22-16,0-3 1 0,-4 1 1 15,-4 2 2-15,-7-3 4 16,-4 4-8-16,-8 3 0 16,-3 3-20-16,-4 4-8 0,-4 10-15 15,0 6-7-15,0 7-52 32,1 0-62-32,3-10 35 0</inkml:trace>
          <inkml:trace contextRef="#ctx0" brushRef="#br0" timeOffset="-7727.047">3421 375 100 0,'-11'10'38'0,"11"-7"-29"0,3 1-5 0,5-1-3 16,0-3 1-16,7 0 1 15,0-7 14-15,0-3 8 0,4-3 1 16,3-4-1-16,5-6-7 15,-1-1-1-15,-3-3-10 16,-1 1 2-16,-3-1 2 0,-4-7 2 16,-7 8 5-16,-8 2-6 15,-4 4 1-15,-7 10-13 16,-8 10-4-16,-4 10-3 0,1 10 1 16,-5 10 4-16,5 4 1 15,3 3-15-15,4-7-6 16,3-3-36-1,9-7-47-15,10-7 22 16</inkml:trace>
          <inkml:trace contextRef="#ctx0" brushRef="#br0" timeOffset="-9428.511">2558 47 172 0,'-8'16'66'0,"8"4"-52"0,0 14-5 0,4-17-6 15,-4 6-3 1,0 4 2-16,0 7-1 0,-4-4 2 15,0-4-2-15,0-2 2 0,1-4 0 0,-1-3-10 16,0-4-3-16,0-3-125 31,4-10 67-31</inkml:trace>
          <inkml:trace contextRef="#ctx0" brushRef="#br0" timeOffset="-8587.3907">2750 268 200 0,'4'-4'74'0,"11"-2"-58"0,15-8 3 16,-15 8-2-16,8-1-11 16,-1 0-1-16,5 1-3 15,3-1 1-15,0-3-2 16,0 6-5-16,-4 1-2 0,1 0-37 15,-5-1-14 1,-3-6-22 0</inkml:trace>
          <inkml:trace contextRef="#ctx0" brushRef="#br0" timeOffset="-9223.6765">2746 328 228 0,'0'-3'85'0,"0"3"-66"0,4 3-6 0,-4-3-6 15,4 3-29-15,-1-3-8 16,-3 0-23-16,0 0-8 15,0 0-6-15,4-6-1 16</inkml:trace>
          <inkml:trace contextRef="#ctx0" brushRef="#br0" timeOffset="-8856.9362">2810 211 156 0,'-11'0'60'0,"7"0"-47"0,8 10-3 16,-8-3-5-16,4-1-5 15,0 1 0 1,0 3 6-16,8 0 6 15,3 0-6-15,4 0-1 0,0-3 1 0,4 0-1 16,0-4 2-16,0 0-4 16,0 1 0-16,-1-1-1 15,-3 4-2-15,-3-1 1 16,-5 1-1-16,-3 3 2 16,-8 4 3-16,-3 2-11 0,-8 8-5 31,-8-1-17-31,0 1-5 15,-3-4-21-15,3-7-25 0,5-6 24 0</inkml:trace>
          <inkml:trace contextRef="#ctx0" brushRef="#br0" timeOffset="-8073.7969">3195 392 128 0,'-4'13'49'0,"4"1"-38"0,4 2-3 0,0-6-2 15,-1 4-7-15,1-1 0 16,4-3 14-16,-1-3 6 15,4 0 8-15,1-7 4 16,3-7-6-16,0-6-1 31,4-4-13-31,0-3 2 0,-4-4 3 0,0-3-4 16,-4-3 1-16,-7 0-6 16,-4 3 1-16,-4 4-7 15,-7 6-3-15,-12 10-6 16,-11 14-2-16,-7 10-4 15,-1 6-1-15,5 1 5 16,3 3 6-16,7-4-30 0,12-6-12 16,15-7-43-1</inkml:trace>
          <inkml:trace contextRef="#ctx0" brushRef="#br0" timeOffset="-7549.79">3809 419 180 0,'0'-4'68'0,"12"-6"-52"0,10-3-82 0,-10 6-39 0</inkml:trace>
          <inkml:trace contextRef="#ctx0" brushRef="#br0" timeOffset="-7222.5288">4028 365 140 0,'-8'17'55'0,"12"-7"-43"0,4 0-3 0,-1-7-5 15,1 1-13-15,3-4-2 0,0-7 12 16,5-3 6-16,2-7 13 15,1-3 5-15,0-7 4 16,0-3 2-16,-4 0-16 16,-4 0 6-16,-3 3 3 0,-8 3-4 0,-8 11-1 15,-7 10-18-15,-7 9-7 16,-5 8-1-16,-3 13 2 0,0-4-2 16,4 0 0-16,3 1-10 15,4-7-1-15,4-1-20 16,23-12-69-1</inkml:trace>
          <inkml:trace contextRef="#ctx0" brushRef="#br0" timeOffset="-6906.0782">4205 395 148 0,'-11'20'55'0,"15"-10"-43"0,-1 0-1 15,5-3-4-15,0-4-8 16,3-3-1 0,4-3 5-16,4-7 3 15,3-3-3-15,9-4 9 0,-1-3 5 16,0 0-1-16,-4-4 3 16,-7 4-1-16,0 0 0 15,-8 3-3-15,-11 7-1 16,-7 7-15-16,-16 9-4 15,-3 8-7-15,-8 6-3 0,0 3-2 16,4-2-3-16,3-1-6 16,8-4-1-16</inkml:trace>
          <inkml:trace contextRef="#ctx0" brushRef="#br0" timeOffset="-6688.5832">4511 479 152 0,'-12'27'57'0,"9"-17"-44"0,10 3-4 16,1-6-2-16,-1-4-17 15,4-3-3-15,8-6 8 16,4-5 7 0,0-5 0-16,3-8 12 0,0 1 8 15,4-4 4-15,-3 4 2 16,-4-1 0-16,-8 4 2 15,-4 3-1-15,-7 4 2 16,-8 3-24-16,-15 10-8 16,-15 10-36-16,-19 10-14 15,-15 13-56-15</inkml:trace>
        </inkml:traceGroup>
      </inkml:traceGroup>
    </inkml:traceGroup>
    <inkml:traceGroup>
      <inkml:annotationXML>
        <emma:emma xmlns:emma="http://www.w3.org/2003/04/emma" version="1.0">
          <emma:interpretation id="{723A15A2-57D3-4ECC-916B-283353F0953C}" emma:medium="tactile" emma:mode="ink">
            <msink:context xmlns:msink="http://schemas.microsoft.com/ink/2010/main" type="paragraph" rotatedBoundingBox="21269,16430 24919,16619 24887,17251 21236,170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6B174A9-FC6E-405A-97D7-74FEF3A53BC8}" emma:medium="tactile" emma:mode="ink">
              <msink:context xmlns:msink="http://schemas.microsoft.com/ink/2010/main" type="line" rotatedBoundingBox="21269,16430 24919,16619 24887,17251 21236,17062"/>
            </emma:interpretation>
          </emma:emma>
        </inkml:annotationXML>
        <inkml:traceGroup>
          <inkml:annotationXML>
            <emma:emma xmlns:emma="http://www.w3.org/2003/04/emma" version="1.0">
              <emma:interpretation id="{EEC78F4E-A60C-478E-B078-BB5FCD2D7A18}" emma:medium="tactile" emma:mode="ink">
                <msink:context xmlns:msink="http://schemas.microsoft.com/ink/2010/main" type="inkWord" rotatedBoundingBox="21269,16430 21816,16458 21784,17090 21236,17062"/>
              </emma:interpretation>
              <emma:one-of disjunction-type="recognition" id="oneOf1">
                <emma:interpretation id="interp5" emma:lang="tr-TR" emma:confidence="0">
                  <emma:literal>40</emma:literal>
                </emma:interpretation>
                <emma:interpretation id="interp6" emma:lang="tr-TR" emma:confidence="0">
                  <emma:literal>400</emma:literal>
                </emma:interpretation>
                <emma:interpretation id="interp7" emma:lang="tr-TR" emma:confidence="0">
                  <emma:literal>404</emma:literal>
                </emma:interpretation>
                <emma:interpretation id="interp8" emma:lang="tr-TR" emma:confidence="0">
                  <emma:literal>fol</emma:literal>
                </emma:interpretation>
                <emma:interpretation id="interp9" emma:lang="tr-TR" emma:confidence="0">
                  <emma:literal>(06</emma:literal>
                </emma:interpretation>
              </emma:one-of>
            </emma:emma>
          </inkml:annotationXML>
          <inkml:trace contextRef="#ctx0" brushRef="#br0" timeOffset="-2056.4811">3172 1334 188 0,'-15'33'71'0,"11"-3"-55"0,-3 7-7 15,3-20-5-15,0 6-4 16,0 11 2-16,1 3-1 15,-1 3 2-15,4 0-2 0,0 0-7 0,0-6-1 32,4-7-30-32,3-7-55 15,8-17 7-15</inkml:trace>
          <inkml:trace contextRef="#ctx0" brushRef="#br0" timeOffset="-1786.1772">3436 1514 156 0,'-19'21'60'0,"19"-11"-47"0,12 3-5 0,-1-6-5 16,0-4-10-16,0-3-3 16,1-3 14-16,3-7 7 15,0-4-5-15,0-2 14 0,0-1 7 16,0-3-3-16,-4 0 0 15,-3-4 2-15,-8 1 1 16,-4-1-8 0,-7 4-4-16,-8 3-22 15,-4 14-9-15,-3 10-13 16,0 13-5-16,-4 3-47 16,3 4-42-16,-3-3 44 0</inkml:trace>
          <inkml:trace contextRef="#ctx0" brushRef="#br0" timeOffset="-2256.4904">3161 1116 112 0,'-8'10'44'0,"5"6"-35"0,-1 11 1 0,0-13-2 0,-4 6-7 16,-3 10-1-16,-4 3 0 16,-4 4 0-16,0-3 4 15,4 3 5-15,0-7-5 16,4-3-2-16,3-7 10 15,5-3 6-15,3-7-9 16,7-7 9-16,8-3 4 0,4-7-9 0,4 1-4 0,3-4-4 31,4-1-1-31,0 1-5 0,-7 0-1 0,0 0-8 32,-8 4-4-32,0 2-12 15,-4 1-6-15,-7 0-38 16</inkml:trace>
        </inkml:traceGroup>
        <inkml:traceGroup>
          <inkml:annotationXML>
            <emma:emma xmlns:emma="http://www.w3.org/2003/04/emma" version="1.0">
              <emma:interpretation id="{A46CB638-D463-488D-906B-DAC71DD1C3E1}" emma:medium="tactile" emma:mode="ink">
                <msink:context xmlns:msink="http://schemas.microsoft.com/ink/2010/main" type="inkWord" rotatedBoundingBox="24301,16740 24912,16772 24895,17089 24285,17057"/>
              </emma:interpretation>
              <emma:one-of disjunction-type="recognition" id="oneOf2">
                <emma:interpretation id="interp10" emma:lang="tr-TR" emma:confidence="0">
                  <emma:literal>ı</emma:literal>
                </emma:interpretation>
                <emma:interpretation id="interp11" emma:lang="tr-TR" emma:confidence="0">
                  <emma:literal>T</emma:literal>
                </emma:interpretation>
                <emma:interpretation id="interp12" emma:lang="tr-TR" emma:confidence="0">
                  <emma:literal>v</emma:literal>
                </emma:interpretation>
                <emma:interpretation id="interp13" emma:lang="tr-TR" emma:confidence="0">
                  <emma:literal>=</emma:literal>
                </emma:interpretation>
                <emma:interpretation id="interp14" emma:lang="tr-TR" emma:confidence="0">
                  <emma:literal>7</emma:literal>
                </emma:interpretation>
              </emma:one-of>
            </emma:emma>
          </inkml:annotationXML>
          <inkml:trace contextRef="#ctx0" brushRef="#br0" timeOffset="29483.8979">6056 1716 208 0,'-3'6'77'0,"6"-6"-60"0,9-3 2 0,-1 0-2 15,4-1-2-15,12-6 0 16,10-3-3-16,8-4 0 15,4-6-7-15,8-4 1 0,3-3 1 0,4 3 1 16,-7 0 0-16,-4 3-4 16,-8 4-1-16,-11 4 1 15,-8 6 0-15,-7 0-27 16,-7 3-11-16,-16 7-54 16,-11 7-49-1,-12 3 45-15</inkml:trace>
          <inkml:trace contextRef="#ctx0" brushRef="#br0" timeOffset="29677.9755">6286 1749 208 0,'12'-7'77'0,"3"-3"-60"0,11-13-1 0,-11 13-1 15,8-10-9-15,7-7-1 16,12-3-16-16,-1 0-5 16,4-1-76-16,4-2-31 15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10:10:42.941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DA4B864-B3F1-4DFA-B5B3-06CADA5CAEA5}" emma:medium="tactile" emma:mode="ink">
          <msink:context xmlns:msink="http://schemas.microsoft.com/ink/2010/main" type="writingRegion" rotatedBoundingBox="22057,12597 22195,12597 22195,12933 22057,12933"/>
        </emma:interpretation>
      </emma:emma>
    </inkml:annotationXML>
    <inkml:traceGroup>
      <inkml:annotationXML>
        <emma:emma xmlns:emma="http://www.w3.org/2003/04/emma" version="1.0">
          <emma:interpretation id="{2B89710B-1BCF-482B-BF8B-3790DB622CD4}" emma:medium="tactile" emma:mode="ink">
            <msink:context xmlns:msink="http://schemas.microsoft.com/ink/2010/main" type="paragraph" rotatedBoundingBox="22057,12597 22195,12597 22195,12933 22057,129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451ABC-D1E7-4657-AD68-742FD73938D0}" emma:medium="tactile" emma:mode="ink">
              <msink:context xmlns:msink="http://schemas.microsoft.com/ink/2010/main" type="line" rotatedBoundingBox="22057,12597 22195,12597 22195,12933 22057,12933"/>
            </emma:interpretation>
          </emma:emma>
        </inkml:annotationXML>
        <inkml:traceGroup>
          <inkml:annotationXML>
            <emma:emma xmlns:emma="http://www.w3.org/2003/04/emma" version="1.0">
              <emma:interpretation id="{8F0C3F0F-D1FE-44FA-BA73-3453F0492472}" emma:medium="tactile" emma:mode="ink">
                <msink:context xmlns:msink="http://schemas.microsoft.com/ink/2010/main" type="inkWord" rotatedBoundingBox="22057,12597 22195,12597 22195,12933 22057,12933"/>
              </emma:interpretation>
              <emma:one-of disjunction-type="recognition" id="oneOf0">
                <emma:interpretation id="interp0" emma:lang="tr-TR" emma:confidence="0">
                  <emma:literal>o</emma:literal>
                </emma:interpretation>
                <emma:interpretation id="interp1" emma:lang="tr-TR" emma:confidence="0">
                  <emma:literal>O</emma:literal>
                </emma:interpretation>
                <emma:interpretation id="interp2" emma:lang="tr-TR" emma:confidence="0">
                  <emma:literal>0</emma:literal>
                </emma:interpretation>
                <emma:interpretation id="interp3" emma:lang="tr-TR" emma:confidence="0">
                  <emma:literal>6</emma:literal>
                </emma:interpretation>
                <emma:interpretation id="interp4" emma:lang="tr-TR" emma:confidence="0">
                  <emma:literal>°</emma:literal>
                </emma:interpretation>
              </emma:one-of>
            </emma:emma>
          </inkml:annotationXML>
          <inkml:trace contextRef="#ctx0" brushRef="#br0">138 24 64 0,'-5'-5'24'0,"0"10"-18"0,5-5 4 16,0 0 4-16,0 0-2 15,0 4 1 1,-6 1 1-16,1 5 2 16,0-1-7-16,-6 1-1 15,0-1-2-15,1 5-1 0,-1 0 1 16,1 1 1-16,-1-1-1 16,0 0 1-16,6 0-4 15,0 0-4-15,-6 5 0 0,6 0 1 0,-1 0 2 16,1 0-1-16,5 0 2 15,0-5-2-15,0 0 2 16,5 1 0-16,1-6 1 31,4 1-2-31,1-6-2 16,0 1 1-16,5-5-1 0,0 0 2 16,-6-5 1-16,6-4-1 15,-5-1-2-15,-1-4 1 16,1-5 1-16,-6-4 8 15,-5-6 3-15,-5-4-2 0,5-5-1 16,-5 0-6-16,-1 1-3 16,1 3-5-16,0 6 0 0,-6 9-80 31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5T10:16:28.447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4655ACC-B644-4EAE-8F27-9045230670CB}" emma:medium="tactile" emma:mode="ink">
          <msink:context xmlns:msink="http://schemas.microsoft.com/ink/2010/main" type="writingRegion" rotatedBoundingBox="23449,13498 24188,13498 24188,13886 23449,13886"/>
        </emma:interpretation>
      </emma:emma>
    </inkml:annotationXML>
    <inkml:traceGroup>
      <inkml:annotationXML>
        <emma:emma xmlns:emma="http://www.w3.org/2003/04/emma" version="1.0">
          <emma:interpretation id="{47B221D4-DF1B-4F09-A95D-0FC408643809}" emma:medium="tactile" emma:mode="ink">
            <msink:context xmlns:msink="http://schemas.microsoft.com/ink/2010/main" type="paragraph" rotatedBoundingBox="23449,13498 24188,13498 24188,13886 23449,138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3A8B372-AB9E-4EBB-906A-41DA6401F956}" emma:medium="tactile" emma:mode="ink">
              <msink:context xmlns:msink="http://schemas.microsoft.com/ink/2010/main" type="line" rotatedBoundingBox="23449,13498 24188,13498 24188,13886 23449,13886"/>
            </emma:interpretation>
          </emma:emma>
        </inkml:annotationXML>
        <inkml:traceGroup>
          <inkml:annotationXML>
            <emma:emma xmlns:emma="http://www.w3.org/2003/04/emma" version="1.0">
              <emma:interpretation id="{114B906E-8310-456C-BC6B-C8718DB6287C}" emma:medium="tactile" emma:mode="ink">
                <msink:context xmlns:msink="http://schemas.microsoft.com/ink/2010/main" type="inkWord" rotatedBoundingBox="23449,13498 24188,13498 24188,13886 23449,13886"/>
              </emma:interpretation>
              <emma:one-of disjunction-type="recognition" id="oneOf0">
                <emma:interpretation id="interp0" emma:lang="tr-TR" emma:confidence="0">
                  <emma:literal>A</emma:literal>
                </emma:interpretation>
                <emma:interpretation id="interp1" emma:lang="tr-TR" emma:confidence="0">
                  <emma:literal>y</emma:literal>
                </emma:interpretation>
                <emma:interpretation id="interp2" emma:lang="tr-TR" emma:confidence="0">
                  <emma:literal>v</emma:literal>
                </emma:interpretation>
                <emma:interpretation id="interp3" emma:lang="tr-TR" emma:confidence="0">
                  <emma:literal>ı</emma:literal>
                </emma:interpretation>
                <emma:interpretation id="interp4" emma:lang="tr-TR" emma:confidence="0">
                  <emma:literal>x</emma:literal>
                </emma:interpretation>
              </emma:one-of>
            </emma:emma>
          </inkml:annotationXML>
          <inkml:trace contextRef="#ctx0" brushRef="#br0">0 333 136 0,'7'-14'52'0,"12"8"-41"0,11-8 11 0,-11 4 3 0,11-10-10 16,12-3-3-16,10-8-1 15,13 1 3-15,-5-3-8 16,-4-1 3-16,-3 4 2 0,-8 3-6 15,-3 4-1-15,-8 6-2 0,-8 4 1 16,-7 6-15-16,-8 4-7 31,-7 9-32-15,-8 4-52-16,-7 4 17 0</inkml:trace>
          <inkml:trace contextRef="#ctx0" brushRef="#br0" timeOffset="269.4079">248 386 188 0,'42'-23'71'0,"-8"9"-55"0,19-12 6 15,-23 12 0-15,8-3-3 16,3-9 1-16,0-1-9 16,5 0-2-16,-5 0-5 15,-3 4-5-15,-4 3 0 0,-4 0-34 0,-15 3-17 16,-7 3-42 15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1:59:38.73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B71C960-58D8-4D44-BAB3-8B2363DB4FF5}" emma:medium="tactile" emma:mode="ink">
          <msink:context xmlns:msink="http://schemas.microsoft.com/ink/2010/main" type="writingRegion" rotatedBoundingBox="465,11336 2626,10289 2763,10571 601,11618"/>
        </emma:interpretation>
      </emma:emma>
    </inkml:annotationXML>
    <inkml:traceGroup>
      <inkml:annotationXML>
        <emma:emma xmlns:emma="http://www.w3.org/2003/04/emma" version="1.0">
          <emma:interpretation id="{E86965E9-BE4A-4A7A-8AFF-33278F4CE070}" emma:medium="tactile" emma:mode="ink">
            <msink:context xmlns:msink="http://schemas.microsoft.com/ink/2010/main" type="paragraph" rotatedBoundingBox="465,11336 2626,10289 2763,10571 601,116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48E114-E0B8-4F08-9136-8ACCDE78EE08}" emma:medium="tactile" emma:mode="ink">
              <msink:context xmlns:msink="http://schemas.microsoft.com/ink/2010/main" type="line" rotatedBoundingBox="465,11336 2626,10289 2763,10571 601,11618"/>
            </emma:interpretation>
          </emma:emma>
        </inkml:annotationXML>
        <inkml:traceGroup>
          <inkml:annotationXML>
            <emma:emma xmlns:emma="http://www.w3.org/2003/04/emma" version="1.0">
              <emma:interpretation id="{661E707B-0AA0-4A79-9814-21BCF3642BBC}" emma:medium="tactile" emma:mode="ink">
                <msink:context xmlns:msink="http://schemas.microsoft.com/ink/2010/main" type="inkWord" rotatedBoundingBox="465,11336 987,11083 1124,11365 601,11618"/>
              </emma:interpretation>
              <emma:one-of disjunction-type="recognition" id="oneOf0">
                <emma:interpretation id="interp0" emma:lang="tr-TR" emma:confidence="0">
                  <emma:literal>51</emma:literal>
                </emma:interpretation>
                <emma:interpretation id="interp1" emma:lang="tr-TR" emma:confidence="0">
                  <emma:literal>57</emma:literal>
                </emma:interpretation>
                <emma:interpretation id="interp2" emma:lang="tr-TR" emma:confidence="0">
                  <emma:literal>561</emma:literal>
                </emma:interpretation>
                <emma:interpretation id="interp3" emma:lang="tr-TR" emma:confidence="0">
                  <emma:literal>571</emma:literal>
                </emma:interpretation>
                <emma:interpretation id="interp4" emma:lang="tr-TR" emma:confidence="0">
                  <emma:literal>511</emma:literal>
                </emma:interpretation>
              </emma:one-of>
            </emma:emma>
          </inkml:annotationXML>
          <inkml:trace contextRef="#ctx0" brushRef="#br0">45 57 140 0,'0'-14'52'0,"0"3"-41"0,-8 3 20 0,8 8 7 0,0-3-4 15,0-5 1-15,0 5-9 16,0-1-2-16,0 0-13 16,0 1-7-16,8 3-2 0,-8 3 2 15,8 5 2-15,5 3 4 16,-1 3 1-16,0 5-3 15,5 3 0-15,-5 3-3 16,1-3 2-16,-1 0-2 16,-4 0 0-16,-4-4 3 15,-4 1 5-15,0-1-3 16,-8-4 2-16,-4 1-1 16,-1-4 1-16,-3-4-4 15,-5-3-3-15,1-4-2 16,-1 0-3-16,5-4-13 15,3 1-4-15,5-1-20 16,0 0-6-16,8 1-44 0,4-5-19 16,0 5 7-1</inkml:trace>
          <inkml:trace contextRef="#ctx0" brushRef="#br0" timeOffset="377.8829">-74 108 184 0,'-8'-3'71'0,"8"6"-55"0,4-10 9 16,0 7 1-16,4-3-4 15,4-5 1-15,5-3-6 16,3-3-2-16,5-1-9 15,4-3-4-15,0-1 1 0,0-3-2 0,-1 4 2 16,-3 0-13-16,-4 3-6 16,-1-3-95-1</inkml:trace>
          <inkml:trace contextRef="#ctx0" brushRef="#br0" timeOffset="946.302">313 76 176 0,'-5'-4'68'0,"10"4"-52"0,-5-7 3 0,0 3 1 16,4-3-6-16,0-1 0 15,0-3-4-15,0-3-1 16,0-1-5-16,0-3-3 0,0-4 0 16,-4-4 1-16,0-3 3 15,0 3 2-15,0 8 1 16,0 4-2-16,0 3-1 15,4 7 10-15,5 8 7 16,-9 10-5-16,4 8-2 16,4 4-11-16,0-1-2 15,0 8 0-15,1-7 1 16,-1-4-4-16,0 0 1 16,0-4-13-16,1-3-7 15,-9-4-27-15,8-4-10 0,-4 0-47 16</inkml:trace>
          <inkml:trace contextRef="#ctx0" brushRef="#br0" timeOffset="1186.9324">370 174 244 0,'4'-3'93'0,"0"-1"-72"0,5-7 5 0,-1 7-1 15,0-3-14-15,4 0-3 16,5-4-8-16,-1 0-2 16,5-4 1-16,3 1-46 0,-3-5-21 15,0 1-36 1</inkml:trace>
        </inkml:traceGroup>
        <inkml:traceGroup>
          <inkml:annotationXML>
            <emma:emma xmlns:emma="http://www.w3.org/2003/04/emma" version="1.0">
              <emma:interpretation id="{A8E4877D-171E-40D4-914E-428E3EB5CC55}" emma:medium="tactile" emma:mode="ink">
                <msink:context xmlns:msink="http://schemas.microsoft.com/ink/2010/main" type="inkWord" rotatedBoundingBox="2169,10520 2630,10297 2759,10564 2298,10787"/>
              </emma:interpretation>
              <emma:one-of disjunction-type="recognition" id="oneOf1">
                <emma:interpretation id="interp5" emma:lang="tr-TR" emma:confidence="0">
                  <emma:literal>32</emma:literal>
                </emma:interpretation>
                <emma:interpretation id="interp6" emma:lang="tr-TR" emma:confidence="0">
                  <emma:literal>3</emma:literal>
                </emma:interpretation>
                <emma:interpretation id="interp7" emma:lang="tr-TR" emma:confidence="0">
                  <emma:literal>#</emma:literal>
                </emma:interpretation>
                <emma:interpretation id="interp8" emma:lang="tr-TR" emma:confidence="0">
                  <emma:literal>§</emma:literal>
                </emma:interpretation>
                <emma:interpretation id="interp9" emma:lang="tr-TR" emma:confidence="0">
                  <emma:literal>22</emma:literal>
                </emma:interpretation>
              </emma:one-of>
            </emma:emma>
          </inkml:annotationXML>
          <inkml:trace contextRef="#ctx0" brushRef="#br0" timeOffset="2176.9225">1662-725 244 0,'-9'0'90'0,"9"0"-70"0,4-4-1 15,5 4-6-15,-1-3-7 16,4-5-1-16,5-3-3 16,3-3 1-16,5-1-2 0,0 0-1 15,-1 1 1-15,-3-1-1 0,-1 1 2 16,-3 3-3-16,-5 3-2 16,-4 1-3-16,-3 0-1 15,-5 3-27-15,-5 0-13 16,-3 4 7-16,-4 0 5 15,0 4 16-15,-1 0 9 16,5-1 9-16,0 5 3 16,4 3 6-16,0 3 3 15,4 5 5-15,4-1 4 16,4 0-1-16,0 0 0 16,0 1 1-16,1-1 0 15,-1 0 0-15,0 8 0 16,-4-4-3-16,-4 3 2 0,-4-3-6 15,0 0 0-15,-8-4 3 16,-5 1 2-16,1-5-9 16,-5 1-3-16,1-8-13 15,3 1-3-15,1-5-22 16,3-3-6-16,9-3-30 16,8-5-11-16,9-10-11 15</inkml:trace>
          <inkml:trace contextRef="#ctx0" brushRef="#br0" timeOffset="2597.6859">1917-809 184 0,'0'-11'71'0,"4"0"-55"0,4-4 17 0,-4 12 5 16,4-5-11-16,1-3-3 16,3 0-6-16,0 4-1 0,1 0-9 15,-1 3 1-15,0 4 2 0,-4 7 0 16,1 4 3-16,-1 4 2 15,-4 3-1-15,-4 8-3 16,0 3-2-16,-8 4-6 16,4-4-1-16,0-7-1 15,4 0-2-15,0-7-2 16,8-8 1 0,4-3 1-16,0-4 0 15,5-4 2-15,3-3-3 16,1-4 0-16,0-4-39 15,-1-3-15-15,5 0-83 16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1:59:44.74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594950-CC80-423B-88C7-69247C510B4D}" emma:medium="tactile" emma:mode="ink">
          <msink:context xmlns:msink="http://schemas.microsoft.com/ink/2010/main" type="writingRegion" rotatedBoundingBox="2917,4636 4277,3580 4503,3871 3143,4927"/>
        </emma:interpretation>
      </emma:emma>
    </inkml:annotationXML>
    <inkml:traceGroup>
      <inkml:annotationXML>
        <emma:emma xmlns:emma="http://www.w3.org/2003/04/emma" version="1.0">
          <emma:interpretation id="{4804744F-15E0-4415-8EE7-6E7A52411F7C}" emma:medium="tactile" emma:mode="ink">
            <msink:context xmlns:msink="http://schemas.microsoft.com/ink/2010/main" type="paragraph" rotatedBoundingBox="2917,4636 4277,3580 4503,3871 3143,49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D0C823-E13E-4202-A4B9-3E82EC3F10A4}" emma:medium="tactile" emma:mode="ink">
              <msink:context xmlns:msink="http://schemas.microsoft.com/ink/2010/main" type="line" rotatedBoundingBox="2917,4636 4277,3580 4503,3871 3143,4927"/>
            </emma:interpretation>
          </emma:emma>
        </inkml:annotationXML>
        <inkml:traceGroup>
          <inkml:annotationXML>
            <emma:emma xmlns:emma="http://www.w3.org/2003/04/emma" version="1.0">
              <emma:interpretation id="{C887E0DA-9753-4C5A-86EE-D7CFB26C7717}" emma:medium="tactile" emma:mode="ink">
                <msink:context xmlns:msink="http://schemas.microsoft.com/ink/2010/main" type="inkWord" rotatedBoundingBox="2917,4636 3331,4314 3536,4578 3121,4899"/>
              </emma:interpretation>
              <emma:one-of disjunction-type="recognition" id="oneOf0">
                <emma:interpretation id="interp0" emma:lang="tr-TR" emma:confidence="0">
                  <emma:literal>Pt</emma:literal>
                </emma:interpretation>
                <emma:interpretation id="interp1" emma:lang="tr-TR" emma:confidence="0">
                  <emma:literal>pt</emma:literal>
                </emma:interpretation>
                <emma:interpretation id="interp2" emma:lang="tr-TR" emma:confidence="0">
                  <emma:literal>PT</emma:literal>
                </emma:interpretation>
                <emma:interpretation id="interp3" emma:lang="tr-TR" emma:confidence="0">
                  <emma:literal>Pzt</emma:literal>
                </emma:interpretation>
                <emma:interpretation id="interp4" emma:lang="tr-TR" emma:confidence="0">
                  <emma:literal>#t</emma:literal>
                </emma:interpretation>
              </emma:one-of>
            </emma:emma>
          </inkml:annotationXML>
          <inkml:trace contextRef="#ctx0" brushRef="#br0">37 182 156 0,'-9'-11'57'0,"9"7"-44"0,0-3 14 16,0 7 3-16,0 0-4 15,0 0 2-15,0 0 1 16,5 3 2-16,-1 5-16 0,4 3-2 15,-4 3 0-15,0 5-1 0,0 2 1 16,0 9-7-16,-4-1-2 16,4-3-2-16,-4-1-2 15,0-7 3-15,0-3 2 16,0-8-4-16,0-10-1 16,0-12-5-16,-4-7-1 15,-4-7 0-15,0-8 4 16,0-3-1-16,-1-4-1 15,5 4 3-15,0 3 0 16,8 5 1-16,0 6 0 16,5 4 0-16,3 7 2 15,0 1-1-15,5 7 2 0,-1 3-2 16,1 4 2-16,-5 4-2 16,-4-1 2-16,0 1 2 15,-3 7 4-15,-5 0-4 16,-9 3-1-16,-3 5-7 15,-9-1-2-15,-3-3-9 16,-1-1-4-16,5-3-26 16,-1-4-9-16,9 1-58 15</inkml:trace>
          <inkml:trace contextRef="#ctx0" brushRef="#br0" timeOffset="724.944">300 226 224 0,'4'-8'85'16,"4"5"-66"-16,5-5 3 0,-1 5-1 0,0-5-13 15,5-3-2-15,3 0-6 16,1-3-1-16,-1-1 1 15,5-3-51-15,0 0-20 0,-5-4-20 16</inkml:trace>
          <inkml:trace contextRef="#ctx0" brushRef="#br0" timeOffset="554.7519">246 130 200 0,'-4'0'77'0,"8"-3"-60"16,-4-1 4-16,0 4-1 0,5-7-12 16,-1 0-4-16,0-8-1 15,0-3 0-15,-4-4-1 16,4-4 1-16,4 1 0 0,-4-1-1 16,0 4-2-16,5 4 9 15,-5 7 4-15,4 7 7 16,-4 11 4-16,4 8-3 0,-4 7-1 15,1 4-9-15,-1 3-2 16,4 0-5-16,0-3-3 16,0-1 0-16,-4-7 1 15,1 1-14-15,-1-5-5 16,0-3-24-16,0 0-11 16,-4-3-33-1,0-8-46-15,0 0 39 16</inkml:trace>
        </inkml:traceGroup>
        <inkml:traceGroup>
          <inkml:annotationXML>
            <emma:emma xmlns:emma="http://www.w3.org/2003/04/emma" version="1.0">
              <emma:interpretation id="{2B1D847A-BE16-46C7-90C0-95743A0DC2C6}" emma:medium="tactile" emma:mode="ink">
                <msink:context xmlns:msink="http://schemas.microsoft.com/ink/2010/main" type="inkWord" rotatedBoundingBox="3884,3903 4285,3591 4503,3871 4101,4183"/>
              </emma:interpretation>
              <emma:one-of disjunction-type="recognition" id="oneOf1">
                <emma:interpretation id="interp5" emma:lang="tr-TR" emma:confidence="0">
                  <emma:literal>Pz</emma:literal>
                </emma:interpretation>
                <emma:interpretation id="interp6" emma:lang="tr-TR" emma:confidence="0">
                  <emma:literal>P2</emma:literal>
                </emma:interpretation>
                <emma:interpretation id="interp7" emma:lang="tr-TR" emma:confidence="0">
                  <emma:literal>PZ</emma:literal>
                </emma:interpretation>
                <emma:interpretation id="interp8" emma:lang="tr-TR" emma:confidence="0">
                  <emma:literal>p</emma:literal>
                </emma:interpretation>
                <emma:interpretation id="interp9" emma:lang="tr-TR" emma:confidence="0">
                  <emma:literal>P</emma:literal>
                </emma:interpretation>
              </emma:one-of>
            </emma:emma>
          </inkml:annotationXML>
          <inkml:trace contextRef="#ctx0" brushRef="#br0" timeOffset="1531.3206">970-571 220 0,'-4'21'82'0,"12"-2"-64"0,-3-5 0 0,-1-3-6 16,0 4-8-16,0 0-3 15,0 3 4-15,0 0 4 16,0 0-5-16,-4-3 2 0,0-4 1 16,0-4 1-16,0-7 0 15,0 4-4-15,-4-8-3 16,0-3 4-16,0-8 4 15,-4-3-1-15,-1-8 1 16,1-3-1-16,0-4 0 16,4 0-2-16,0 4-1 15,0 0 1-15,8 7 1 16,4 0-1-16,0 4 1 16,5 3-6-16,3 8-1 15,0 0 2-15,1 7 1 0,-1 3-1 16,-3 1-2-16,-1 3 5 15,-4 0 1-15,-8 4 0 16,-4 4-1-16,-8 0-8 16,-5-1-2-16,1 5-14 15,-1-8-5-15,1 0-29 16,4-4-11-16</inkml:trace>
          <inkml:trace contextRef="#ctx0" brushRef="#br0" timeOffset="2056.2521">1168-714 212 0,'0'-18'79'15,"8"7"-61"-15,4-11 4 0,-3 14-2 0,3-3-6 16,0 0 0-16,1 4 5 16,3 4 5-16,0 6-13 15,-3 8 3-15,-1 7 0 0,-4 4-1 16,-8 8 0-16,0 6-3 15,-4 1 1-15,-4-1-6 16,0-3-1-16,4-7 0 16,4-4 0-16,4-8 2 0,8-6 3 15,5-8-2-15,3-8-2 16,5-6-13-16,0-1-5 16,3-10-93-16,1-5-39 15,-8 1 29 1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1:59:55.253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29ACDB8-7E22-408F-8390-F5EB586E926A}" emma:medium="tactile" emma:mode="ink">
          <msink:context xmlns:msink="http://schemas.microsoft.com/ink/2010/main" type="writingRegion" rotatedBoundingBox="22585,9180 23412,9180 23412,9539 22585,9539"/>
        </emma:interpretation>
      </emma:emma>
    </inkml:annotationXML>
    <inkml:traceGroup>
      <inkml:annotationXML>
        <emma:emma xmlns:emma="http://www.w3.org/2003/04/emma" version="1.0">
          <emma:interpretation id="{C17E4F74-8013-44E8-8738-EF71913F2A9D}" emma:medium="tactile" emma:mode="ink">
            <msink:context xmlns:msink="http://schemas.microsoft.com/ink/2010/main" type="paragraph" rotatedBoundingBox="22585,9180 23412,9180 23412,9539 22585,95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E58CBC-E2A4-4C73-99A6-2FA048C4413D}" emma:medium="tactile" emma:mode="ink">
              <msink:context xmlns:msink="http://schemas.microsoft.com/ink/2010/main" type="line" rotatedBoundingBox="22585,9180 23412,9180 23412,9539 22585,9539"/>
            </emma:interpretation>
          </emma:emma>
        </inkml:annotationXML>
        <inkml:traceGroup>
          <inkml:annotationXML>
            <emma:emma xmlns:emma="http://www.w3.org/2003/04/emma" version="1.0">
              <emma:interpretation id="{C26CFEB0-7C97-425C-8781-16F7DC0B7552}" emma:medium="tactile" emma:mode="ink">
                <msink:context xmlns:msink="http://schemas.microsoft.com/ink/2010/main" type="inkWord" rotatedBoundingBox="22585,9180 23412,9180 23412,9539 22585,9539"/>
              </emma:interpretation>
              <emma:one-of disjunction-type="recognition" id="oneOf0">
                <emma:interpretation id="interp0" emma:lang="tr-TR" emma:confidence="0">
                  <emma:literal>"</emma:literal>
                </emma:interpretation>
                <emma:interpretation id="interp1" emma:lang="tr-TR" emma:confidence="0">
                  <emma:literal>v</emma:literal>
                </emma:interpretation>
                <emma:interpretation id="interp2" emma:lang="tr-TR" emma:confidence="0">
                  <emma:literal>w</emma:literal>
                </emma:interpretation>
                <emma:interpretation id="interp3" emma:lang="tr-TR" emma:confidence="0">
                  <emma:literal>r</emma:literal>
                </emma:interpretation>
                <emma:interpretation id="interp4" emma:lang="tr-TR" emma:confidence="0">
                  <emma:literal>H</emma:literal>
                </emma:interpretation>
              </emma:one-of>
            </emma:emma>
          </inkml:annotationXML>
          <inkml:trace contextRef="#ctx0" brushRef="#br0">0 191 192 0,'12'-7'71'0,"17"0"-55"0,12-8-5 0,-20 8-5 0,4-4-2 16,3 0 2-16,5-4 2 15,0-7 2-15,0 4-5 16,-4 0 1-16,-4 3 1 0,-5 0-1 16,-3 4 1-16,-5 0 0 15,-8 4 1-15,-4 4-9 16,-8 3-4-16,-5 3 0 15,1 1 1-15,0 3-1 16,-1 0 4-16,5 1-2 16,0 3-1-16,4 3 11 15,4 1 5-15,0 3-1 16,4 4 1-16,4 4-3 16,0-4 2-16,1 0 0 15,-5-4 3-15,-4-3 6 0,-4 3 4 16,-5-4 1-16,-7 1 2 15,-9 0-15-15,-12-1-7 16,-4 1-14-16,0-4-7 16,0-4-28-16,8 1-9 15,12 3-76 1</inkml:trace>
          <inkml:trace contextRef="#ctx0" brushRef="#br0" timeOffset="736.4768">555 330 152 0,'-8'0'57'0,"12"4"-44"0,0-8 14 16,-4 4 3-16,9-3 5 15,3 3 5-15,4-8-8 0,5 1-2 16,4-4-17-16,-1 0-6 0,5-4-2 15,0 4-6-15,0-3 1 16,-5-1-46-16,5-3-22 16,-4 0-40-1</inkml:trace>
          <inkml:trace contextRef="#ctx0" brushRef="#br0" timeOffset="540.605">596 180 184 0,'-8'0'71'0,"8"0"-55"0,4 0 4 0,-4 0-2 16,4-3 0-16,1-5 1 16,-1-3-8-16,0-3-4 15,-4-5-4-15,4-6-5 0,0-1 1 16,0 1 7-16,-4 3 4 16,0 3 6-16,0 5 4 15,0 3-4-15,4 7 1 16,-4 12-8-16,4 3-1 15,0 7-4-15,1 4-1 16,-1 0-3-16,0 3-1 16,4 5 1-16,0-9 0 15,0 1-3-15,1-3 2 0,-5-1-21 16,0-3-10-16,-4-1-28 16,0-3-12-16,0 0-24 15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1:59:57.519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6335D5-9147-44AD-A5AB-4235269862BC}" emma:medium="tactile" emma:mode="ink">
          <msink:context xmlns:msink="http://schemas.microsoft.com/ink/2010/main" type="writingRegion" rotatedBoundingBox="16424,8522 17090,8522 17090,8950 16424,8950"/>
        </emma:interpretation>
      </emma:emma>
    </inkml:annotationXML>
    <inkml:traceGroup>
      <inkml:annotationXML>
        <emma:emma xmlns:emma="http://www.w3.org/2003/04/emma" version="1.0">
          <emma:interpretation id="{9C9EAB3A-5248-4065-85BA-FD20EB114D2B}" emma:medium="tactile" emma:mode="ink">
            <msink:context xmlns:msink="http://schemas.microsoft.com/ink/2010/main" type="paragraph" rotatedBoundingBox="16424,8522 17090,8522 17090,8950 16424,89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C1FBA6-8378-4962-868D-425AC3809551}" emma:medium="tactile" emma:mode="ink">
              <msink:context xmlns:msink="http://schemas.microsoft.com/ink/2010/main" type="line" rotatedBoundingBox="16424,8522 17090,8522 17090,8950 16424,8950"/>
            </emma:interpretation>
          </emma:emma>
        </inkml:annotationXML>
        <inkml:traceGroup>
          <inkml:annotationXML>
            <emma:emma xmlns:emma="http://www.w3.org/2003/04/emma" version="1.0">
              <emma:interpretation id="{9AE21B36-855D-4881-B04C-3E5990AEAEC9}" emma:medium="tactile" emma:mode="ink">
                <msink:context xmlns:msink="http://schemas.microsoft.com/ink/2010/main" type="inkWord" rotatedBoundingBox="16424,8522 17090,8522 17090,8950 16424,8950"/>
              </emma:interpretation>
              <emma:one-of disjunction-type="recognition" id="oneOf0">
                <emma:interpretation id="interp0" emma:lang="tr-TR" emma:confidence="0">
                  <emma:literal>52</emma:literal>
                </emma:interpretation>
                <emma:interpretation id="interp1" emma:lang="tr-TR" emma:confidence="0">
                  <emma:literal>5 2</emma:literal>
                </emma:interpretation>
                <emma:interpretation id="interp2" emma:lang="tr-TR" emma:confidence="0">
                  <emma:literal>J 2</emma:literal>
                </emma:interpretation>
                <emma:interpretation id="interp3" emma:lang="tr-TR" emma:confidence="0">
                  <emma:literal>522</emma:literal>
                </emma:interpretation>
                <emma:interpretation id="interp4" emma:lang="tr-TR" emma:confidence="0">
                  <emma:literal>7 2</emma:literal>
                </emma:interpretation>
              </emma:one-of>
            </emma:emma>
          </inkml:annotationXML>
          <inkml:trace contextRef="#ctx0" brushRef="#br0">39 0 124 0,'-4'4'46'15,"12"3"-35"-15,-4 8 12 0,0-4 5 0,5 3-1 16,-1 5 2-16,0-1-1 16,4 4 0-16,-3 0-15 15,-1-4 3-15,-4 0 2 0,0-3 1 16,-4 0 1-16,-4-4-3 15,0 0 2-15,-4-4-6 16,-9 0-3-16,1-3-12 0,-5 0-4 16,0-1-19-16,5 1-7 15,8-4-170 1,28-11 79 0</inkml:trace>
          <inkml:trace contextRef="#ctx0" brushRef="#br0" timeOffset="-220.1094">-35 81 152 0,'-8'-8'57'0,"16"12"-44"0,-8-11 21 0,4 7 5 16,4-4-10-16,5-3-2 15,-1-1-12-15,4-2-2 16,5-1-7-16,0 0-4 0,3 0-1 16,1 3 1-16,0 1 1 15,-5 0-4-15,-3-4 1 16,-5 7-18-16,-4 0-5 0,-8 4-29 16,-4 4-9-16,-4 0-21 15</inkml:trace>
          <inkml:trace contextRef="#ctx0" brushRef="#br0" timeOffset="450.409">343-109 168 0,'9'-22'63'0,"-1"14"-49"0,4-10 20 15,-4 14 6-15,1-3-14 16,-1 0-2-16,4 3-5 15,0 4-1-15,-3 4-9 16,-1 3 8-16,0 4 3 0,-4 4-8 0,-4 7-2 16,-4 7-4-16,-4 4 1 15,-4 7-2-15,-1-7 2 16,5-4-6-16,0-7-1 16,4-4 0-16,12-7 0 0,8 0 0 15,9-11 0 1,4-7 2-16,8-4 1 15,0-7-19-15,0-4-9 16,4 0-108 0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33:04.535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7AF98C-1D5D-4C72-9569-8C10168C7D66}" emma:medium="tactile" emma:mode="ink">
          <msink:context xmlns:msink="http://schemas.microsoft.com/ink/2010/main" type="writingRegion" rotatedBoundingBox="15096,1220 21489,1083 21497,1442 15103,1579"/>
        </emma:interpretation>
      </emma:emma>
    </inkml:annotationXML>
    <inkml:traceGroup>
      <inkml:annotationXML>
        <emma:emma xmlns:emma="http://www.w3.org/2003/04/emma" version="1.0">
          <emma:interpretation id="{022005E5-687D-4FF0-A23C-761A6C3672CB}" emma:medium="tactile" emma:mode="ink">
            <msink:context xmlns:msink="http://schemas.microsoft.com/ink/2010/main" type="paragraph" rotatedBoundingBox="15096,1220 21489,1083 21497,1442 15103,15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1A77ED-8075-4B46-8053-254839B134B3}" emma:medium="tactile" emma:mode="ink">
              <msink:context xmlns:msink="http://schemas.microsoft.com/ink/2010/main" type="line" rotatedBoundingBox="15096,1220 21489,1083 21497,1442 15103,1579"/>
            </emma:interpretation>
          </emma:emma>
        </inkml:annotationXML>
        <inkml:traceGroup>
          <inkml:annotationXML>
            <emma:emma xmlns:emma="http://www.w3.org/2003/04/emma" version="1.0">
              <emma:interpretation id="{D9697D37-DCA9-4666-94E5-5DFE77FA262B}" emma:medium="tactile" emma:mode="ink">
                <msink:context xmlns:msink="http://schemas.microsoft.com/ink/2010/main" type="inkWord" rotatedBoundingBox="15096,1220 15875,1204 15882,1529 15103,1546"/>
              </emma:interpretation>
              <emma:one-of disjunction-type="recognition" id="oneOf0">
                <emma:interpretation id="interp0" emma:lang="tr-TR" emma:confidence="0">
                  <emma:literal>Np</emma:literal>
                </emma:interpretation>
                <emma:interpretation id="interp1" emma:lang="tr-TR" emma:confidence="0">
                  <emma:literal>Ne</emma:literal>
                </emma:interpretation>
                <emma:interpretation id="interp2" emma:lang="tr-TR" emma:confidence="0">
                  <emma:literal>ip</emma:literal>
                </emma:interpretation>
                <emma:interpretation id="interp3" emma:lang="tr-TR" emma:confidence="0">
                  <emma:literal>NP</emma:literal>
                </emma:interpretation>
                <emma:interpretation id="interp4" emma:lang="tr-TR" emma:confidence="0">
                  <emma:literal>Napa</emma:literal>
                </emma:interpretation>
              </emma:one-of>
            </emma:emma>
          </inkml:annotationXML>
          <inkml:trace contextRef="#ctx0" brushRef="#br0">0 0 88 0,'0'0'35'0,"4"0"-27"0,-8 0 16 0,4 0 6 16</inkml:trace>
          <inkml:trace contextRef="#ctx0" brushRef="#br0" timeOffset="471.9782">-8 18 216 0,'-13'18'22'0,"1"8"-12"0,0 3-5 0,-5 0 1 15,1-3-3-15,3-4 0 16,1 0 1-16,4-8 2 16,0 1-1-16,3 0 0 15,1-12 3-15,4 1 3 16,0-4 0-16,4-4 1 16,5 1-9-16,-1-12-1 0,0 0 0 15,0 1 1-15,-3-4-1 16,-1-1-2-16,4 1 1 15,-4 3-1-15,0-3 2 16,0 3 1-16,0 1-1 31,0-1-2-31,1 4 1 16,-1 4 1-16,0 3-3 16,0-3 0-16,4 14-6 15,0 8 4-15,1 3 3 16,-1 4-1-16,0 4 0 15,0-8 1-15,0 4 0 16,5-4 0-16,-1 0 0 0,0-7 4 16,1 0 2-16,-1-3 6 15,0-5 5-15,1-3 0 16,-1-3-1-16,1-5-2 0,-1-3-1 16,0-7-5-16,1-4 0 15,-1-7-7-15,0-4-1 16,1 0 0-16,-5 0 0 15,-4 8-9-15,0 3-4 16,0 3-42-16,-4 12-18 16,0-4-29-16</inkml:trace>
          <inkml:trace contextRef="#ctx0" brushRef="#br0" timeOffset="1388.8295">510 22 116 0,'-12'3'44'0,"3"8"-35"0,5 0 1 15,0 0-2-15,0 0-3 16,-4 4 0-16,0 3-6 0,-1-3 1 16,1 3 4-16,0 0 2 15,0-10 4-15,4 3 1 16,-1-4 1-16,1 0 2 15,0-3-7-15,0-1 2 0,4-3 4 16,-4 0-3-16,4 0 0 0,0 0-4 16,0 0 1-16,-4-3-4 15,4 3 0-15,0 0-1 16,0-4-2-16,0 4-2 16,0-4 1-16,0-3 1 15,0 4 2-15,0-1-1 31,0-3 2-31,4-1 0 16,0-6 1 0,0 3-2-16,0 0-2 15,0 0 3-15,1-4 0 16,-1 4-1-16,0-7-2 16,4 3 3-16,0 4 2 15,0-7 0-15,5 0 0 16,-1-1-3-16,0 1 1 15,-3 3-2-15,3 1-1 16,0 3 1-16,1 0-1 16,-5 4-3-16,8 3 0 15,-3 4 4-15,-1 4-3 16,0 3 1-16,1 4-1 16,-5 0 0-16,0 0 2 15,0 0 2-15,-3 0-3 16,-1 3 0-16,-4-6 1 15,0 3 2-15,0 0 1 16,-4-4 3-16,-1 0-1 16,-3 4 0-16,-4-11-1 0,0 4 2 15,-1-4-5-15,5 0-1 16,0-4-35-16,4-10-15 16,-1-8-47-16</inkml:trace>
        </inkml:traceGroup>
        <inkml:traceGroup>
          <inkml:annotationXML>
            <emma:emma xmlns:emma="http://www.w3.org/2003/04/emma" version="1.0">
              <emma:interpretation id="{513A1FE9-CEE2-434C-AE2E-6ACF8ADC796A}" emma:medium="tactile" emma:mode="ink">
                <msink:context xmlns:msink="http://schemas.microsoft.com/ink/2010/main" type="inkWord" rotatedBoundingBox="17424,1171 18386,1151 18392,1456 17430,1477"/>
              </emma:interpretation>
              <emma:one-of disjunction-type="recognition" id="oneOf1">
                <emma:interpretation id="interp5" emma:lang="tr-TR" emma:confidence="0">
                  <emma:literal>NT</emma:literal>
                </emma:interpretation>
                <emma:interpretation id="interp6" emma:lang="tr-TR" emma:confidence="0">
                  <emma:literal>N.</emma:literal>
                </emma:interpretation>
                <emma:interpretation id="interp7" emma:lang="tr-TR" emma:confidence="0">
                  <emma:literal>NF</emma:literal>
                </emma:interpretation>
                <emma:interpretation id="interp8" emma:lang="tr-TR" emma:confidence="0">
                  <emma:literal>NT.</emma:literal>
                </emma:interpretation>
                <emma:interpretation id="interp9" emma:lang="tr-TR" emma:confidence="0">
                  <emma:literal>Nur</emma:literal>
                </emma:interpretation>
              </emma:one-of>
            </emma:emma>
          </inkml:annotationXML>
          <inkml:trace contextRef="#ctx0" brushRef="#br0" timeOffset="2581.53">2402-117 132 0,'-21'18'49'0,"9"8"-38"0,-13 14-1 0,13-22-3 0,-4 8-8 16,-5 3 1-16,0 4 0 15,1-4 0-15,3-7 0 16,5-4 8-16,0-3 7 0,3-4 13 16,5-7 4-16,4-12-12 15,4-3-6-15,5-7-12 16,-1-11-1-16,4-4-1 15,1-4 0-15,-5 8 0 0,4-8 0 16,-4 12 0-16,1-4 2 16,-1 7-3-16,0 11-2 15,0-4-3-15,5 11-1 16,-1 8 4-16,0 11 3 16,5-4-1-16,-1 11 0 15,5 0 1-15,-1 3 0 16,5 1 0-16,-4 3 0 15,-1-11 2-15,1-3 3 0,-1-4-2 16,1-4 0-16,-5-3 5 16,1-4 5-16,-5-4-1 15,-4-3 1-15,1-4-7 16,-5-4-2-16,0-3-2 16,-4 0 1-16,0-8-9 15,0 8-1-15,0 0-14 31,0 3-6-31,4 4-41 16,0 4-45-16,8 3 33 16</inkml:trace>
          <inkml:trace contextRef="#ctx0" brushRef="#br0" timeOffset="3359.4679">2739-55 184 0,'4'-11'68'0,"5"7"-52"0,3-3 6 0,-4 7 1 16,4-4-10-16,5 1 0 16,-1-1-3-16,5-3 1 15,-1 3-6-15,1-7-3 0,0 7 1 16,-1 1-4-16,1-5-2 15,-1 5-5-15,5-1-2 16,4 0-17-16,8 4-6 16,-4-7-17-1,0 0-46-15,4 3 16 16</inkml:trace>
          <inkml:trace contextRef="#ctx0" brushRef="#br0" timeOffset="3009.9421">2961-62 180 0,'-16'29'68'0,"12"-7"-52"0,-9 7-5 0,9-18-6 15,0 7-5-15,-4 0 2 16,0 1-1-16,-1-1-1 16,5-3 1-16,0-4 1 0,0 0 1 15,0-4-10-15,0 0-3 0,0-7-68 16</inkml:trace>
        </inkml:traceGroup>
        <inkml:traceGroup>
          <inkml:annotationXML>
            <emma:emma xmlns:emma="http://www.w3.org/2003/04/emma" version="1.0">
              <emma:interpretation id="{F5511897-19BB-49C2-8EC7-3447CF484D79}" emma:medium="tactile" emma:mode="ink">
                <msink:context xmlns:msink="http://schemas.microsoft.com/ink/2010/main" type="inkWord" rotatedBoundingBox="21172,1146 21490,1139 21497,1442 21179,1449"/>
              </emma:interpretation>
              <emma:one-of disjunction-type="recognition" id="oneOf2">
                <emma:interpretation id="interp10" emma:lang="tr-TR" emma:confidence="0">
                  <emma:literal>v</emma:literal>
                </emma:interpretation>
                <emma:interpretation id="interp11" emma:lang="tr-TR" emma:confidence="0">
                  <emma:literal>V</emma:literal>
                </emma:interpretation>
                <emma:interpretation id="interp12" emma:lang="tr-TR" emma:confidence="0">
                  <emma:literal>X</emma:literal>
                </emma:interpretation>
                <emma:interpretation id="interp13" emma:lang="tr-TR" emma:confidence="0">
                  <emma:literal>Y</emma:literal>
                </emma:interpretation>
                <emma:interpretation id="interp14" emma:lang="tr-TR" emma:confidence="0">
                  <emma:literal>u</emma:literal>
                </emma:interpretation>
              </emma:one-of>
            </emma:emma>
          </inkml:annotationXML>
          <inkml:trace contextRef="#ctx0" brushRef="#br0" timeOffset="4857.5861">5947-81 140 0,'-4'-14'52'0,"4"10"-41"0,0-3 11 0,4 3 3 15,1 0-10-15,-1 1-1 16,0 3-4-16,0-8 1 16,-4 8-6-16,0 0-3 0,0 0 1 15,8 11 0-15,-4 4 3 16,0 0-1-16,5 3 0 15,-1 0-1-15,-4-3 2 16,4-1 1-16,0 5 1 0,1-8-2 16,-1 0 1-16,0 3-4 15,0-6-2-15,0 3 2 16,1-4 2-16,3 0 0 31,-4 4 2-31,0-11-4 16,1 4-2-16,-1-4 0 0,0 0 1 15,-8 0-1-15,4 0 2 16,0-4-46 0,0-11-43-1,1 5-43-15,3-1 45 16</inkml:trace>
          <inkml:trace contextRef="#ctx0" brushRef="#br0" timeOffset="5188.8436">6260-161 124 0,'-4'-4'46'0,"8"4"-35"0,-8 4-4 16,4 3-3-16,-8 4-4 15,-5 7 0-15,-3 8 13 0,-5 0 8 16,-3 10-6-16,-1-7-3 16,0 4-5-16,1-3 0 15,3-5-4-15,5-3-2 0,3-4 2 16,5-3-11-16,8-8-70 15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10:43.24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0011BD9F-4402-4456-97F1-514A520374BE}" emma:medium="tactile" emma:mode="ink">
          <msink:context xmlns:msink="http://schemas.microsoft.com/ink/2010/main" type="inkDrawing" rotatedBoundingBox="19311,5896 20455,6592 20291,6862 19146,6166" semanticType="callout" shapeName="Other">
            <msink:sourceLink direction="from" ref="{01FA0F82-C9AA-4FF2-ADAC-B54C1554C7C7}"/>
          </msink:context>
        </emma:interpretation>
      </emma:emma>
    </inkml:annotationXML>
    <inkml:trace contextRef="#ctx0" brushRef="#br0">1776 3503 200 0,'-4'-4'77'0,"0"8"-60"0,0-4 8 0,4 0 2 16,0 0-12-16,0 0-3 15,-4 0 4-15,0 0 3 16,0-4-9-16,0 1 3 0,-5-1 3 16,-3 0-4-16,0 1-2 15,-1-5-1-15,1 1-1 16,-4 0 2-16,-5-4 4 15,-4 0-4-15,1-4 2 16,-5 0-1-16,0-3 1 0,0 0-2 0,-4 0 1 16,0-4-6-16,1 0-1 15,-6 0-2-15,1 0 1 16,5-4-2-16,-1 1 2 16,0-1-2-16,4 0 2 15,0 1-2-15,0 3 2 31,1 0-2-31,-1 0 2 16,0 0-4-16,-4 0 0 16,0 0 3-16,0 0 1 15,4 0-1-15,1 0 1 16,3 1-2-16,0-1-1 0,5 3 3 16,-1 5 0-16,1-1-1 15,3 0 1-15,1 4-2 0,-1 0 2 16,1 4-2-16,4 0 2 15,-1 0-2-15,5 3 2 16,0 0-2-16,-1 1 2 16,5 3-4-16,0 0 0 15,0 0 1-15,4 0 0 0,-4 0-3 16,4 0 2-16,0 0 1 16,0 0 0-16,0 0 0 15,0 0 2-15,0-4-1 16,0 4-1-16,-4 0 1 15,4 0-1-15,0 0 0 16,0 0 0 0,0 0-3-16,0 0 2 15,0 0 1-15,0 0 0 16,0 0 0-16,0 0 2 16,0 0-1-16,-4 4 2 0,4-4 0 15,-4 11 1-15,-5 3-5 16,1 8 1-16,0-7 0 15,0 10 2-15,0-3-1 16,-1 4-1-16,5-8 1 16,0-3-1-16,0-4-3 0,0-4 2 15,4 0 1-15,0-7 2 16,0 0-1-16,0 0 2 16,0-3-2-16,-4-5-1 15,4 1-2-15,0-4 1 16,0-4 1-16,0 1 0 15,0-4-3-15,0 3 0 16,4 0 2 0,0 4 0-16,4 0-2 15,5 0 0-15,3 4 2 16,5 0 0-16,7 3-2 0,1 0 2 16,8 4 1-16,-4 0 2 15,0 0-1-15,0 4-1 16,-4-4 1-16,-5 4-1 15,1-1-14-15,-4 1-5 16,-1 3-85-16,1 4-36 16,-1 0 3-16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41:30.758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588E96F-18F9-405E-993A-6D548FC14CC3}" emma:medium="tactile" emma:mode="ink">
          <msink:context xmlns:msink="http://schemas.microsoft.com/ink/2010/main" type="inkDrawing" rotatedBoundingBox="23542,12323 23551,9515 24073,9516 24064,12325" shapeName="Other"/>
        </emma:interpretation>
      </emma:emma>
    </inkml:annotationXML>
    <inkml:trace contextRef="#ctx0" brushRef="#br0">231-1 108 0,'-4'0'41'0,"4"0"-32"0,0 0 6 16,0 0 1-16,0 0-12 16,0 0-1-16,8 4-1 15,0-1 3-15,9 1-2 0,-1-4-2 16,5 0 4-16,-1 4 1 15,5-1-2-15,-1 1 2 0,1 3 3 16,0 1-1-16,-5 3 1 16,-3 0-1-16,-5 3 0 15,1 5 2-15,-5 3 1 32,0 3-3-32,-8 4 0 15,0 8-5-15,-4 3 0 0,4 4-3 16,-4 0-3-16,0 14 4 15,0-6 3-15,-1 2-1 16,1 5-2-16,0 3-3 16,0 4-1-16,4 0 2 15,0 3 0-15,0 1-2 16,0 3 2-16,0 4 3 16,0 3 1-16,0 0-4 15,4 1-1-15,-4-4-2 16,4-4 3-16,0-4 0 0,5-3 3 15,-1 0-6-15,0 0-1 0,-4-1-9 16,0 1-4-16,0 0 3 16,1-4 1-16,-1-3 6 15,0-4 3-15,-4-1 3 16,0-6 3-16,0-4 0 16,0 0-1-1,0-8 1-15,0-3-1 16,0 0 0-16,0-4 0 15,0 0 0-15,0-3 2 16,-4 0-3-16,4-1 0 0,-4 1 1 16,-1-4 2-16,1-4-1 15,0 0-1-15,-4-3 5 16,-4 0 1-16,-5-1 4 16,-8 1 4-16,-7-1 5 15,-10 5 5-15,-7 3 5 0,-8 0 2 31,-1 3-8-31,4-3-1 16,-3-4-15-16,12-3-5 16,12-4-52-16,20-22-87 15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41:32.528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F9AEA0-3A35-4905-9915-8C6900F94DE1}" emma:medium="tactile" emma:mode="ink">
          <msink:context xmlns:msink="http://schemas.microsoft.com/ink/2010/main" type="writingRegion" rotatedBoundingBox="24057,10309 25347,10278 25392,12131 24102,12162"/>
        </emma:interpretation>
      </emma:emma>
    </inkml:annotationXML>
    <inkml:traceGroup>
      <inkml:annotationXML>
        <emma:emma xmlns:emma="http://www.w3.org/2003/04/emma" version="1.0">
          <emma:interpretation id="{C383414E-C3A3-47EF-B479-5823E4923231}" emma:medium="tactile" emma:mode="ink">
            <msink:context xmlns:msink="http://schemas.microsoft.com/ink/2010/main" type="paragraph" rotatedBoundingBox="24171,10306 25347,10278 25370,11221 24194,112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179917-6C4D-48B3-87DC-90551025E793}" emma:medium="tactile" emma:mode="ink">
              <msink:context xmlns:msink="http://schemas.microsoft.com/ink/2010/main" type="line" rotatedBoundingBox="24171,10306 25347,10278 25354,10566 24178,10595"/>
            </emma:interpretation>
          </emma:emma>
        </inkml:annotationXML>
        <inkml:traceGroup>
          <inkml:annotationXML>
            <emma:emma xmlns:emma="http://www.w3.org/2003/04/emma" version="1.0">
              <emma:interpretation id="{205C37B8-EDC9-4D47-8F07-B6AB434012FF}" emma:medium="tactile" emma:mode="ink">
                <msink:context xmlns:msink="http://schemas.microsoft.com/ink/2010/main" type="inkWord" rotatedBoundingBox="24171,10306 25347,10278 25354,10566 24178,10595"/>
              </emma:interpretation>
              <emma:one-of disjunction-type="recognition" id="oneOf0">
                <emma:interpretation id="interp0" emma:lang="tr-TR" emma:confidence="0">
                  <emma:literal>antre.</emma:literal>
                </emma:interpretation>
                <emma:interpretation id="interp1" emma:lang="tr-TR" emma:confidence="0">
                  <emma:literal>Orth e.</emma:literal>
                </emma:interpretation>
                <emma:interpretation id="interp2" emma:lang="tr-TR" emma:confidence="0">
                  <emma:literal>oith e.</emma:literal>
                </emma:interpretation>
                <emma:interpretation id="interp3" emma:lang="tr-TR" emma:confidence="0">
                  <emma:literal>ofise.</emma:literal>
                </emma:interpretation>
                <emma:interpretation id="interp4" emma:lang="tr-TR" emma:confidence="0">
                  <emma:literal>unut e.</emma:literal>
                </emma:interpretation>
              </emma:one-of>
            </emma:emma>
          </inkml:annotationXML>
          <inkml:trace contextRef="#ctx0" brushRef="#br0">9 98 136 0,'-8'15'52'0,"8"-8"-41"0,0 4-2 0,0-3-5 0,0-8-2 16,4 7 1-16,0-3 5 15,0-1 3-15,4 1-6 16,1-4-3-16,3-4 1 0,0 1-2 16,1-5 2-16,-1 1-2 15,4-4 2-15,1-4 4 16,-5-7 4-16,1 4 5 16,-5 0 2-16,-4 3 6 15,-4 1 5-15,0 3-3 16,-4 3 2-16,-4 5-14 15,-5 3-5 1,1 3-13-16,0 5-5 16,-1 3-13-16,1 0-4 15,4 0-26-15,-1-1-11 16</inkml:trace>
          <inkml:trace contextRef="#ctx0" brushRef="#br0" timeOffset="365.5338">153 157 92 0,'-12'7'35'0,"12"-7"-27"0,-4 0 9 0,4 0 4 16,0 0 3-16,0 0 5 15,0 0-6-15,8-4-2 16,0-3-8-16,4 0 0 16,5-8-8-16,-1 1-3 0,1-5 1 0,-1 5-2 31,1 3 2-31,-5 3 4 16,0 1 6-16,-3 3 4 15,-1 8 4-15,0 3-7 0,-4 4-3 16,0 4-6-16,0 3-4 15,-4-3-3-15,4-4 1 16,-4 0-8-16,5 0-4 16,-1-4-26-16,0-3-13 0,4-12-38 15</inkml:trace>
          <inkml:trace contextRef="#ctx0" brushRef="#br0" timeOffset="1256.3306">527 7 144 0,'0'-4'55'0,"9"4"-43"0,-1 0 12 16,0 0 5-16,0 0-13 15,0 0-3-15,5 0-11 16,-1 0-3-16,9 0 0 0,-5 0-7 0,1 0 1 16,-1-3-43-1,0-1-48-15,1-3 25 16</inkml:trace>
          <inkml:trace contextRef="#ctx0" brushRef="#br0" timeOffset="1084.3797">573-70 160 0,'-13'51'63'0,"13"-25"-49"0,-4 7 3 0,4-19-1 16,0 5-10-16,0-1-3 15,0 4-9-15,0-4-4 16,0-3-30-16,-4-4-13 16,0 0-9-16,4-11 1 0</inkml:trace>
          <inkml:trace contextRef="#ctx0" brushRef="#br0" timeOffset="1568.6905">762-106 148 0,'-8'11'55'0,"8"0"-43"0,-5 7 5 0,5-7 2 15,0 3 0-15,-4 5 3 16,0 3-10-16,0 0-4 16,0 0-5-16,0-1 2 0,0-2 1 0,0-5-2 15,4 1-3-15,0-8-3 16,0-7-1-16,4 0-1 15,4-3 3-15,0-5 0 16,5-3 1-16,-5 8 0 16,0-1 2-16,0 4 10 15,0 4 4-15,-3 7-1 16,-1 0-1-16,-4 0-11 16,0 3-3-16,0-3-6 15,0 0-1-15,0 0-32 16,0-4-11-16</inkml:trace>
          <inkml:trace contextRef="#ctx0" brushRef="#br0" timeOffset="2642.3395">416 95 156 0,'0'0'57'0,"8"0"-44"0,-3 0-4 16,7 0 13-16,0 0-12 15,5-4-13-15,-1 0-5 16,-4 1-65-16,9-5-27 16</inkml:trace>
          <inkml:trace contextRef="#ctx0" brushRef="#br0" timeOffset="1963.546">934 95 116 0,'13'-15'46'0,"-1"0"-35"0,5 1 3 0,-9 7-1 0,0-1 3 15,4-3 4-15,-3 0 10 32,-1 4 5-32,-8 0-18 0,0 3 13 0,-8 8 4 0,-9 7-12 15,-3 7-2 1,-1 4-8-16,0 3-2 16,1-3-6-16,8 4-1 15,3-8-3-15,9-3-3 16,9-4-3-16,7-4-1 15,5-7-25-15,3-4-9 16,9-10-69 0</inkml:trace>
          <inkml:trace contextRef="#ctx0" brushRef="#br0" timeOffset="3205.0335">1115 128 184 0,'-4'3'71'0,"4"-3"-55"16,4 0 2-16,-4 0-3 0,0 0-10 15,0 0-1-15,9 0-4 16,-1 0-3-16,0-3-40 15,0-1-17-15,5-3-13 16,3-4-4-16</inkml:trace>
        </inkml:traceGroup>
      </inkml:traceGroup>
      <inkml:traceGroup>
        <inkml:annotationXML>
          <emma:emma xmlns:emma="http://www.w3.org/2003/04/emma" version="1.0">
            <emma:interpretation id="{989F27D1-A02B-446B-A5E6-6F5FD334611C}" emma:medium="tactile" emma:mode="ink">
              <msink:context xmlns:msink="http://schemas.microsoft.com/ink/2010/main" type="line" rotatedBoundingBox="24484,10498 25241,10799 25002,11399 24246,11098"/>
            </emma:interpretation>
          </emma:emma>
        </inkml:annotationXML>
        <inkml:traceGroup>
          <inkml:annotationXML>
            <emma:emma xmlns:emma="http://www.w3.org/2003/04/emma" version="1.0">
              <emma:interpretation id="{793DFAB3-29D0-4A7B-B8F4-781EE94AE0B4}" emma:medium="tactile" emma:mode="ink">
                <msink:context xmlns:msink="http://schemas.microsoft.com/ink/2010/main" type="inkWord" rotatedBoundingBox="24484,10498 25241,10799 25002,11399 24246,11098"/>
              </emma:interpretation>
              <emma:one-of disjunction-type="recognition" id="oneOf1">
                <emma:interpretation id="interp5" emma:lang="tr-TR" emma:confidence="0">
                  <emma:literal>Ağlaya</emma:literal>
                </emma:interpretation>
                <emma:interpretation id="interp6" emma:lang="tr-TR" emma:confidence="0">
                  <emma:literal>ağlaya</emma:literal>
                </emma:interpretation>
                <emma:interpretation id="interp7" emma:lang="tr-TR" emma:confidence="0">
                  <emma:literal>tığlıyı</emma:literal>
                </emma:interpretation>
                <emma:interpretation id="interp8" emma:lang="tr-TR" emma:confidence="0">
                  <emma:literal>tuğlayı</emma:literal>
                </emma:interpretation>
                <emma:interpretation id="interp9" emma:lang="tr-TR" emma:confidence="0">
                  <emma:literal>tığlıya</emma:literal>
                </emma:interpretation>
              </emma:one-of>
            </emma:emma>
          </inkml:annotationXML>
          <inkml:trace contextRef="#ctx0" brushRef="#br0" timeOffset="4727.3515">618 354 192 0,'-8'8'74'0,"3"3"-58"0,1 7 9 16,-4-7 2-16,4 7-10 15,0 4 1-15,0 4-9 16,0-1-3-16,0 1-3 15,-1-4-5-15,5-4-1 0,0-3-25 16,5-4-9-16,-1-8-60 16</inkml:trace>
          <inkml:trace contextRef="#ctx0" brushRef="#br0" timeOffset="4549.1481">100 647 160 0,'-5'-4'63'0,"10"0"-49"0,7-7 5 0,-4 8-2 16,4-4 5-16,9-1 4 16,4-3-12-16,-1 0-5 15,9 0-6-15,0 4-3 0,4-4 1 16,0 4-4-16,-4-4 0 16,0 0-29-16,-4 0-14 15,0 0-38 1</inkml:trace>
          <inkml:trace contextRef="#ctx0" brushRef="#br0" timeOffset="4347.0569">367 380 152 0,'-4'-11'57'0,"4"7"-44"0,-8 1 14 15,3-1 5-15,1 4-3 16,0 4 1-16,-4-1-6 16,-4 5-1-16,-1 3-12 15,1 7-4-15,0 4-3 0,-1 7-5 0,1 4-1 16,0 0 1-16,3 3 2 31,5-3-2-31,0 0 0 16,0-4 1-16,0-3 2 0,4-4-14 15,-4-4-7-15,4 4-21 16,0-7-10-16,0-4-42 16</inkml:trace>
          <inkml:trace contextRef="#ctx0" brushRef="#br0" timeOffset="5133.7369">712 511 184 0,'-12'26'71'0,"8"-11"-55"0,0 7 0 0,4-11-5 0,0 0-7 16,0 0-3-16,4-4-5 16,0 0-2-16,4-7 3 15,5-3-3-15,3-5-1 0,1-3 1 16,-1-3 2-16,0-1-3 16,1 4 2-16,-1 4 5 15,-3-1 2-15,-1 5 19 16,-4 6 11-16,-4 8-7 15,0 4-3-15,-4 3-10 16,0 4-3-16,-4 0-5 16,0 0-1-16,0 0-1 0,-4 0 1 15,0 0-2-15,-5 0-1 16,1-4-2-16,0 0 1 16,-1-3 7-16,1-4 6 15,0-4-8-15,-1-3-5 16,5-8 3-16,0 1 2 15,4-5-3-15,4 1-3 32,0-4 1-32,4 0 0 15,4 0-8-15,4 4-2 0,5-1-25 16,-1 1-11-16,5-7-51 16</inkml:trace>
          <inkml:trace contextRef="#ctx0" brushRef="#br0" timeOffset="22155.0425">396 413 64 0,'0'0'24'0,"-4"3"-18"0,8-3 11 0,-4 0 6 0,0 0-1 16,0 0-1-16,0 0-5 15,4 4-2-15,-4-4-6 16,8 0-3-16,0-4 0 16,0 1-1-16,1 3-2 15,-1-4-2-15,0 0 3 0,-4 1 0 16,4-1 1-16,1 0 2 15,-5 1 3-15,0-4 5 16,-4-1 1-16,-4 5 3 16,0-1 1-16,-5 0-6 15,1 1-3-15,-4 3-16 0,-5 0-7 16,-3 0-48 0,-5 0-53-16,1 0 28 15</inkml:trace>
          <inkml:trace contextRef="#ctx0" brushRef="#br0" timeOffset="23395.548">474 391 88 0,'0'-4'33'0,"0"11"-26"0,0-7 14 0,0 0 3 0,0 0-4 16,0 0 1-16,0 0-6 15,-4 4-1-15,4-4-6 16,0 0 0-16,0 0-5 15,0 0 0-15,0 0 3 0,0 0 1 16,0 0 1-16,4-4-2 0,0 4-1 16,0-3 3-16,0-1 3 15,-4 1-4-15,0-1 1 16,0 0-3-16,0 1 0 16,0-1-1-16,0 0 0 15,0 4 2-15,0 0 1 16,0 0-3-16,0-3-1 15,-4-1 1-15,4 4 2 16,0 0 1-16,-4 0 1 16,0-4-7-16,0 4 0 15,4-3-1-15,-4 3 2 16,-1-4-1-16,1 4-1 16,0-4 5-16,0 1 4 0,-4-1 1 15,0 4 4-15,4-4-3 16,-1 4 1-16,-3-3-5 15,0 3-2-15,4 0-2 16,-4 0-3-16,-1-4 1 16,1 4-1-16,0 0-14 15,0 4-5-15,0-4-41 16,-1-4-18-16,1 0-26 16</inkml:trace>
          <inkml:trace contextRef="#ctx0" brushRef="#br0" timeOffset="24390.6646">642 270 108 0,'0'-3'41'0,"0"-1"-32"0,0 4 6 0,0 0 3 0,0 0-8 16,0 0-3-16,5 0 2 15,-1 0 4-15,-4 0-7 16,4 4 12-16,0 3 5 0,-4 4 0 16,-4 3-2-16,0 8-3 15,0 4-1-15,-5 3-3 16,1 4 1-16,0 4-4 15,0-1 1-15,-1-3-7 16,5 0-1-16,-4-7-9 16,4-4-2-16,0-4-5 15,0-7-3-15,4-4-60 16,8-11-58-16,4-3 36 16</inkml:trace>
          <inkml:trace contextRef="#ctx0" brushRef="#br0" timeOffset="26826.9536">684 263 88 0,'-5'-4'33'0,"5"-3"-26"0,0 7 11 0,0 0 6 0,0 0 0 15,0 0 1-15,0 0-6 16,0 0-1-16,0 4-4 16,0 3 1-16,-4 4-8 15,0 7 7-15,0 0 3 0,-4 8-3 16,0 0 0-16,-1 3-4 15,1 0 1-15,0 0-4 16,0 1-2-16,0-1-2 16,-1-7 0-16,-3 0-2 15,8-8-1-15,0 1 1 16,0-4-1-16,0-4-3 16,4 1 2-16,0-8-6 15,0 0 0-15,4-4-8 0,0-3-1 16,0-1-24-16,0-6-12 15,8-1-30 1</inkml:trace>
          <inkml:trace contextRef="#ctx0" brushRef="#br0" timeOffset="25687.1636">749 446 140 0,'0'0'55'0,"0"0"-43"0,0 0 12 0,0 0 5 16,0 0-6-16,0 0-1 16,0 0-10-16,0 7-3 15,0 0-5-15,-4 1 2 0,0 3 0 16,0 0 0 0,4 0-1-16,-4 3-3 15,4-3-2-15,0 0 1 16,0 0 1-16,0 0-1 15,4-4-1-15,0 1 1 16,0-1-1-16,5 0 0 16,-1 1 2-16,0-5-3 15,0 1 0-15,0-4 1 16,1 0 2-16,-1-4-1 0,0 1 2 16,0-5 0-16,5 1 3 15,-5 0-3-15,0-4 0 16,0 3-3-16,1-3-1 15,-1 0 3-15,0 0 1 16,-4 4 1-16,4 0 0 16,-4 0-5-16,1-1 1 15,-1 1 0-15,0 3 0 0,-4 1 4 16,0-1 2-16,4 0 0 16,-4 4 1-16,0 0 0 0,0 0 1 15,0 0-4-15,0 4-3 31,0 3 2-31,0 4 0 16,0 0-1-16,-4 4 1 16,0-1-2-16,0 5-1 15,-1 3 1-15,1 0 1 0,0 0-1 16,0-1-1-16,0 1 1 16,0 0 1-16,0 0-3 0,-4 0 0 15,-1 0 1-15,1-4 0 16,0-3 0-16,0 0 2 15,4-4-1-15,-1-4-1 16,1 0 1-16,-4 1 1 16,4-5-1-16,-4 1-1 15,0-4 3-15,3 0 0 16,1 0-4-16,0 0 1 16,0-4 0-16,0 1 0 0,4-1-3 15,0 0 2-15,4 1 1 31,4-5 0-31,1-3 0 16,3 0 0-16,0-3-3 0,5-1 2 16,-1-3 1-16,1 0 0 15,-1-1 0-15,-4 5 0 16,1 3 0-16,-1 0 0 16,-4 3-3-16,0 1 2 15,1 0-19-15,-1-1-7 16,0 1-37-16,4-4-14 15,1 0-14 1</inkml:trace>
          <inkml:trace contextRef="#ctx0" brushRef="#br0" timeOffset="28977.3437">178 548 176 0,'0'0'66'0,"8"0"-52"0,4 0 8 0,-4 0 1 0,5-4-8 15,3 1 0-15,5-1-12 16,-1-3-1-16,1-1-73 16,0 1-29-16,3 0 28 15,-3 3 15-15</inkml:trace>
          <inkml:trace contextRef="#ctx0" brushRef="#br0" timeOffset="28059.7471">445 405 80 0,'-4'0'33'0,"0"0"-26"0,4 0 14 0,0 0 6 16,0 0-2-16,0 0 3 15,0 0-3-15,0 0 0 0,-4 4-6 16,0-4-1-16,-1 4-10 16,5-4-3-16,0 0-1 0,0 0-2 15,0 0 1-15,0 3 0 0,0-3 3 16,0 0-3-16,9 0 0 15,-9 0 1-15,8 0 2 16,0-3-1-16,-4-1 2 16,4 0-4-16,1 1 0 15,-5-1 1-15,0 0 2 16,0 1-1-16,0-1 2 16,0 1-2-16,0-1 0 15,-4 0 3-15,0 1 3 16,0-1-4-16,0 0-2 15,0-3 0-15,0 3 1 16,0-3-5-16,-4 3-1 0,0 1 2 16,0-1 3-16,4 0 0 15,-4 1 2-15,0 3-2 16,0 0 2-16,0-4-4 16,-1 4-2-1,-3 0 0-15,8 0 1 16,-4 0-1-16,0 0-1 15,0 0 1-15,0 0-1 16,0 0 0-16,0 0 2 16,-1 0-1-16,1 0-1 0,0 0 3 15,0 0 0-15,0 4-4 16,0-4 1-16,0 0 0 16,0 0 0-16,0 3 0 15,-1-3 2-15,1 0-1 16,0 0 2-16,0 4-2 15,0-4 2-15,0 0-4 16,0 0 0-16,0 0 1 16,0 4 0-16,4-4 0 15,-5 0 2-15,5 0-1 16,-4 0 2-16,4 0-4 0,-4 3 0 16,4-3 1-16,-4 4 0 15,0 0 0-15,0-1 0 16,0 5 0-16,0-1 0 15,-5 4 0-15,1 0 0 16,4 3 0-16,-4 5 2 16,0-1 1-16,-1 4 1 15,1 4-7-15,0-1 0 16,4 1-1-16,0-4-1 16,0 0-25-16,-1-4-10 15,1-3-68 1,0-5-50-16,0-2 61 15</inkml:trace>
          <inkml:trace contextRef="#ctx0" brushRef="#br0" timeOffset="28585.0398">252 628 128 0,'-4'8'49'0,"4"-1"-38"0,4 8 10 0,0-8 4 31,-4 4-1-31,0 0 1 16,0 0-10-16,0 0-2 0,0 0-7 15,0 0-4-15,0 3-1 16,0-6-1-16,0-1 0 15,-4-3-36-15,4-1-15 16</inkml:trace>
        </inkml:traceGroup>
      </inkml:traceGroup>
    </inkml:traceGroup>
    <inkml:traceGroup>
      <inkml:annotationXML>
        <emma:emma xmlns:emma="http://www.w3.org/2003/04/emma" version="1.0">
          <emma:interpretation id="{939FA6EE-23A6-480C-90A0-32BC99CEB9C3}" emma:medium="tactile" emma:mode="ink">
            <msink:context xmlns:msink="http://schemas.microsoft.com/ink/2010/main" type="paragraph" rotatedBoundingBox="24008,11297 25288,11101 25439,12092 24159,122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19C020-B167-47E4-9E4B-DB36CC92BF5A}" emma:medium="tactile" emma:mode="ink">
              <msink:context xmlns:msink="http://schemas.microsoft.com/ink/2010/main" type="line" rotatedBoundingBox="24008,11297 25288,11101 25439,12092 24159,12287"/>
            </emma:interpretation>
          </emma:emma>
        </inkml:annotationXML>
        <inkml:traceGroup>
          <inkml:annotationXML>
            <emma:emma xmlns:emma="http://www.w3.org/2003/04/emma" version="1.0">
              <emma:interpretation id="{73791F36-AF2E-44C5-A416-ECD151CA679A}" emma:medium="tactile" emma:mode="ink">
                <msink:context xmlns:msink="http://schemas.microsoft.com/ink/2010/main" type="inkWord" rotatedBoundingBox="24008,11297 25288,11101 25439,12092 24159,12287"/>
              </emma:interpretation>
              <emma:one-of disjunction-type="recognition" id="oneOf2">
                <emma:interpretation id="interp10" emma:lang="tr-TR" emma:confidence="0">
                  <emma:literal>püreline</emma:literal>
                </emma:interpretation>
                <emma:interpretation id="interp11" emma:lang="tr-TR" emma:confidence="0">
                  <emma:literal>pürelime</emma:literal>
                </emma:interpretation>
                <emma:interpretation id="interp12" emma:lang="tr-TR" emma:confidence="0">
                  <emma:literal>(pürelime</emma:literal>
                </emma:interpretation>
                <emma:interpretation id="interp13" emma:lang="tr-TR" emma:confidence="0">
                  <emma:literal>(püreline</emma:literal>
                </emma:interpretation>
                <emma:interpretation id="interp14" emma:lang="tr-TR" emma:confidence="0">
                  <emma:literal>{püreline</emma:literal>
                </emma:interpretation>
              </emma:one-of>
            </emma:emma>
          </inkml:annotationXML>
          <inkml:trace contextRef="#ctx0" brushRef="#br0" timeOffset="12606.0795">87 1001 100 0,'0'0'38'0,"0"0"-29"0,-4 4 10 0,4-4 3 16,0 0 3-16,-4 0 4 16,0 4-4-16,-4 3-1 15,-1 0-13-15,-3 4 2 0,0 8 3 16,-5 6 3-16,1 12 3 0,-5 14-3 16,1 4-2-16,-1 7-7 15,9 0-2-15,4 0-4 31,8-3-3-31,8-4-5 16,8-12-2-16,9-6-37 0,8-15-14 16,8-7-46-1</inkml:trace>
          <inkml:trace contextRef="#ctx0" brushRef="#br0" timeOffset="6727.3832">141 1199 144 0,'-9'18'55'0,"5"-3"-43"0,0 10 3 16,4-10-1-16,-4 3-3 15,0 4 1-15,0 0-2 16,0 0 1-16,0 4-6 15,0-4-5-15,-1-4-1 0,1 0 3 0,0-3 1 16,0-4-4-16,0-4-1 16,0 0 1-16,4-7 2 15,0-3-2-15,0-5-2 16,4-6 2-16,0-5 2 16,4-6 2-16,5-8 1 15,3-11-2-15,1 8-2 0,-1 3 5 16,0 3 1-16,1 8 9 15,-1 4 4-15,-3 7 2 16,-1 8 2-16,0 3-9 16,-3 3-1-16,-5 8-7 15,-4 0-2-15,0 4 0 16,-4 3 0-16,-5 0-5 0,1-3-1 16,0 0-8-16,-4-4-2 15,-1 0 2-15,1-4 1 16,4-4-10-16,-1-6-5 15,1-4-5-15,4-8 0 16,4-3-15 0,4-4-48-16,4-4 9 0</inkml:trace>
          <inkml:trace contextRef="#ctx0" brushRef="#br0" timeOffset="6869.9036">260 1115 172 0,'0'14'66'0,"4"-3"-52"0,-8 8 10 16,4-8 2-16,0 0-11 15,-4 3-1-15,4-3-8 16,0-4-4-16,0 1-1 31,0-5-39-31,0-3-16 0,4-14-28 16</inkml:trace>
          <inkml:trace contextRef="#ctx0" brushRef="#br0" timeOffset="7363.32">359 1458 124 0,'-4'4'46'0,"4"-8"-35"0,4 1-6 16,-4 3-5-16,0 0 14 15,4-4 8-15,0-3-3 16,4-4 2-16,-4-7-6 15,4-4 1-15,5-15-9 16,-1-3 2-16,5-4 4 0,-1 0-9 0,0 4-2 16,1 7 4-16,-1 4 4 15,-3 7 6-15,-1 7 4 16,0 4 1-16,-3 4-1 16,-1 3-8-16,0 4-5 15,-4 8-2-15,-4-1-1 16,0 4-2-16,-4 3-2 15,-4 1-2-15,-4 3-1 16,-1 1-18-16,-3-1-7 16,-1-3-14-16,1-5-4 0,3-2-50 15</inkml:trace>
          <inkml:trace contextRef="#ctx0" brushRef="#br0" timeOffset="9346.5008">441 1129 192 0,'-8'0'71'0,"8"0"-55"0,-4 4 11 0,4 3 3 16,-5 1-12-16,1 3 0 0,0 3-10 15,0 1-5-15,0-1-2 16,0 1-1-16,-4 0 2 0,-1-4-6 15,5 0 1-15,0-4-43 16,0-7-19-16,0-7-27 16</inkml:trace>
          <inkml:trace contextRef="#ctx0" brushRef="#br0" timeOffset="9491.1291">342 954 212 0,'-4'-11'82'0,"4"7"-64"0,8 1-7 0,1-1-6 0,-1 0-5 16,4 1 0-16,0-5-91 15,1-6-38-15</inkml:trace>
          <inkml:trace contextRef="#ctx0" brushRef="#br0" timeOffset="7136.4517">408 815 168 0,'0'4'63'0,"0"-4"-49"0,4 3-8 0,0 1-8 15,0 3-17-15,-4 1-3 16,0 2-41-16,0 5-17 16</inkml:trace>
          <inkml:trace contextRef="#ctx0" brushRef="#br0" timeOffset="7811.3949">605 1184 116 0,'5'0'44'0,"-1"0"-35"16,4-3 16-16,-4 3 6 0,4-4-8 16,0-3-4-16,1-1-10 15,-1-3-4-15,0 0-3 16,0-3 3-16,1-1 1 0,-5 4 4 16,0 0 4-16,-4 0 3 15,-4 4 2-15,-5 3 3 0,1 8 1 16,-4 3-12-16,0 8-4 15,-1-1-5-15,1 5-2 16,4-5-2-16,4 1-1 16,-1-4 2-16,5 0 0 15,0-4-2-15,5 1 0 16,-1-5-12-16,4-3-5 16,0 0-14-16,0 0-3 31,1-3-30-31,-1-1-38 15,4-3 32-15</inkml:trace>
          <inkml:trace contextRef="#ctx0" brushRef="#br0" timeOffset="8045.6783">721 1005 196 0,'-9'15'74'0,"13"-1"-58"0,-8 12 3 0,4-19-2 16,0 15 0-16,-4 4 4 15,0 3-11-15,0 4-6 16,0-4-2-16,0 0-5 0,-4-3 2 16,-1-4-37-16,5-4-14 15</inkml:trace>
          <inkml:trace contextRef="#ctx0" brushRef="#br0" timeOffset="8217.0913">774 1137 200 0,'-8'18'77'0,"8"-7"-60"0,0 4 4 0,0-8-1 0,0 0 5 16,-4 0 5-16,4 1-14 15,0-1-7-15,0 0-5 16,0-7-30-16,4-3-12 0,0-8-58 16</inkml:trace>
          <inkml:trace contextRef="#ctx0" brushRef="#br0" timeOffset="8720.3382">840 1137 124 0,'12'-19'46'16,"-8"8"-35"-16,9-3 12 0,-5 6 2 0,0 1-9 15,0-4-4-15,5 4 1 16,-5 0 4-16,0-1-9 15,0 5 9-15,-8 3 5 16,0 7-7 0,0 4-7-16,0 0-6 15,0 0-1-15,0 0-1 16,4 0-3-16,1-4 0 16,-1-3 2-16,4-4 2 15,0-4-5-15,4 0 1 16,1-3-1-16,-1 0 2 0,1-4 1 15,-1 0 1-15,0 4 2 16,-4-4 1-16,1 3-1 16,-5 5 1-16,-4-1 7 15,-4 8 5-15,-5 7-3 16,-3 3 1-16,0 8-6 16,-1 4-2-16,5-1-5 0,4-3 0 15,4 0-2-15,8-4 0 16,5-7-9-16,3-7-3 15,1-8-57 1,3-7-63-16,-3 1 33 16</inkml:trace>
          <inkml:trace contextRef="#ctx0" brushRef="#br0" timeOffset="16441.5435">852 1096 144 0,'-4'8'55'0,"8"-1"-43"0,-4 4 10 0,0-4 1 0,0 1-9 16,0-1-1-16,0 4-1 15,0-4 0-15,0 4-6 16,-4 0 3-16,0-3 1 0,0-1-5 16,4 0-3-16,0-3-1 15,0-1-1-15,0 1 2 16,0-4 3-16,0 0 2 15,0 0 1-15,0 0-4 0,0 0-1 16,0-4-6-16,0 1 0 16,0-5 1-16,0-2 1 15,4-1 1-15,0-4 2 16,0 0-3-16,0-3 0 16,5 0-1-16,-1-1 0 0,4 1 2 15,0 0 0-15,1 3 0 16,-1 1 0-16,0-1 0 15,-3 4 0-15,-1 4 2 16,0 3 3-16,-4 0 9 31,0 4 3-31,-4 0 0 16,4 11 0-16,-4 4-9 0,0 3-5 16,-4 4-2-16,0 0 1 15,0 0-3-15,0 0 0 0,0-4-23 16,4-7-10-16,4-3-79 15</inkml:trace>
          <inkml:trace contextRef="#ctx0" brushRef="#br0" timeOffset="13528.4282">1021 921 96 0,'0'-7'38'0,"4"7"-29"15,4 3 14-15,-4-3 8 0,5 0-8 16,3 0-1-16,4 8-2 16,1-1 0-16,-1 4-11 15,1 7 3-15,-1 11 2 0,1 8 1 16,-5 14 4-16,-4 8-2 15,-4 3-1-15,-4 0-4 0,-4 0-2 16,-4 4-6-16,-9-4-1 16,-7 0-6-16,-5-3 0 31,0-4-6-31,0-12-1 0,1-6-22 16,-1-11-6-16,8-15-60 15</inkml:trace>
          <inkml:trace contextRef="#ctx0" brushRef="#br0" timeOffset="14680.2258">1021 1170 96 0,'0'0'35'0,"8"0"-27"0,-4-4 11 0,-4 4 3 15,0 0-8-15,0 0-1 16,0 0 2-16,8 0 0 15,1 0-6-15,-9 0-1 16,8 0-4-16,0 0-1 0,-4 0 1 16,-4 0-2-16,8 0 1 15,-3 0 0 1,-1 0 3-16,0-4-1 16,0 1 0-16,0 3 3 15,-4-4 3-15,0 0-2 16,4 1 2-16,-4-1-4 15,4-3 1-15,-4-1 1 16,0 1 5-16,-4 0-6 16,4-1 0-16,-4 5 0 0,0-1 0 15,0-3-2-15,0 3-1 0,4-3 1 16,-4 3 1-16,-1 1-3 16,1-1-3-16,0 4 4 15,-4 0 1-15,0 4-2 16,0 3-3-16,-5 7 4 15,-3 5 4-15,-1 6-3 0,1 5 2 16,-1 2-3-16,1 1 0 16,4-3-6-16,3-5 1 15,9-3-2-15,4-4 0 16,9-3-14-16,3-8-6 16,9-10-66-1,12-16-67-15,4-6 43 16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41:18.329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6A15770-FA74-4D2F-8A01-0EA98B5E29D9}" emma:medium="tactile" emma:mode="ink">
          <msink:context xmlns:msink="http://schemas.microsoft.com/ink/2010/main" type="inkDrawing" rotatedBoundingBox="14386,11294 14508,9459 14801,9478 14679,11314" semanticType="verticalRange" shapeName="Other">
            <msink:sourceLink direction="with" ref="{DA6D23A2-7330-4A92-BD27-99F3B4BE5C5D}"/>
          </msink:context>
        </emma:interpretation>
      </emma:emma>
    </inkml:annotationXML>
    <inkml:trace contextRef="#ctx0" brushRef="#br0">255-1 132 0,'-4'0'49'15,"4"0"-38"-15,0 4 1 0,0-4 1 0,0 0-5 16,-4 0 1-16,0 0-5 15,0 0-1-15,0 0-1 16,0 0-4-16,0 0 1 0,0 0 3 16,-5 0 1-16,1 0-1 15,0 0-2-15,0 0 3 16,-1 0 0-16,1 0 3 0,0 4 1 16,-4-1-3-16,3 1-3 15,1 0-3-15,0 3 1 16,0-3 1-16,4 3 2 15,-1 0-1-15,1 0-1 16,-4 1 1-16,4 3-1 16,0 3 0-16,0 5 0 15,0 3 0-15,0 3 0 0,-1 1 2 16,1 3 1-16,-4 4-4 16,0 0-1-16,4 3 1 15,0 1 2-15,0 0 0 16,-1 3-1-16,1-4 1 15,0 1 1-15,0-1-1 16,4-3-1-16,-4 0-2 16,0 0 1-16,4 0 1 0,-4 4 2 15,4-1-3-15,-4 1 0 16,4 3 1-16,0 0 2 16,0 0-3-16,0 1 0 31,0-1 1-31,0-4 2 15,0 5-3-15,-4-5 0 0,4 1 3 16,0-4 1-16,0 0-4 16,-5-1 1-16,5 1 0 15,0-3 0-15,0-1 0 16,0 4 0-16,0-4-3 16,5 0 2-16,-1 4-1 15,0-4 0-15,0 1 4 16,-4-1 1-16,4 0-1 15,-4 0-2-15,0 1 1 0,0 3-1 0,0-1-3 16,0-2 2-16,4-5-1 16,0 1 0-16,0-4 6 15,9-4 2-15,3-3-2 32,5-4-3-32,3-4-3 0,5-3-1 15,4-4-38 1,0 0-55-16,-4-4 15 0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53:08.666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2C9A60A-81B2-4B49-AB5E-1805D300C74C}" emma:medium="tactile" emma:mode="ink">
          <msink:context xmlns:msink="http://schemas.microsoft.com/ink/2010/main" type="writingRegion" rotatedBoundingBox="12699,10011 14489,9997 14501,11389 12710,11403"/>
        </emma:interpretation>
      </emma:emma>
    </inkml:annotationXML>
    <inkml:traceGroup>
      <inkml:annotationXML>
        <emma:emma xmlns:emma="http://www.w3.org/2003/04/emma" version="1.0">
          <emma:interpretation id="{32671FF3-2F64-48B8-B779-DFF1631D12DA}" emma:medium="tactile" emma:mode="ink">
            <msink:context xmlns:msink="http://schemas.microsoft.com/ink/2010/main" type="paragraph" rotatedBoundingBox="12699,10011 14489,9997 14492,10332 12701,103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557C80-A1EB-4E01-9699-E09373AD0CAB}" emma:medium="tactile" emma:mode="ink">
              <msink:context xmlns:msink="http://schemas.microsoft.com/ink/2010/main" type="line" rotatedBoundingBox="12699,10011 14489,9997 14492,10332 12701,10346"/>
            </emma:interpretation>
          </emma:emma>
        </inkml:annotationXML>
        <inkml:traceGroup>
          <inkml:annotationXML>
            <emma:emma xmlns:emma="http://www.w3.org/2003/04/emma" version="1.0">
              <emma:interpretation id="{DC3A56E7-37ED-4D79-B102-8AC54FE26564}" emma:medium="tactile" emma:mode="ink">
                <msink:context xmlns:msink="http://schemas.microsoft.com/ink/2010/main" type="inkWord" rotatedBoundingBox="12699,10011 14489,9997 14492,10332 12701,10346"/>
              </emma:interpretation>
              <emma:one-of disjunction-type="recognition" id="oneOf0">
                <emma:interpretation id="interp0" emma:lang="tr-TR" emma:confidence="0">
                  <emma:literal>maşeriniz</emma:literal>
                </emma:interpretation>
                <emma:interpretation id="interp1" emma:lang="tr-TR" emma:confidence="0">
                  <emma:literal>materyaliz</emma:literal>
                </emma:interpretation>
                <emma:interpretation id="interp2" emma:lang="tr-TR" emma:confidence="0">
                  <emma:literal>mateminiz</emma:literal>
                </emma:interpretation>
                <emma:interpretation id="interp3" emma:lang="tr-TR" emma:confidence="0">
                  <emma:literal>matemimiz</emma:literal>
                </emma:interpretation>
                <emma:interpretation id="interp4" emma:lang="tr-TR" emma:confidence="0">
                  <emma:literal>matemiyiz</emma:literal>
                </emma:interpretation>
              </emma:one-of>
            </emma:emma>
          </inkml:annotationXML>
          <inkml:trace contextRef="#ctx0" brushRef="#br0">9 102 28 0,'-5'7'13'0,"5"-7"-10"0,-4 4 22 0,4-4 8 16,0 0 5-16,0 0 2 16,0 0-16-16,4-4-4 15,1-3-12-15,-1 0-5 16,4-4-2-16,4 0-6 0,1-4 1 16,-1 1 2-16,0-1 1 15,1 4 3-15,-1 0 1 16,-4 7 1-16,0 4 0 15,1 4 0-15,-1 3 2 0,-8 4-1 16,0 0 0-16,4 0-1 16,-4 0 0-16,4-3-2 15,-4-1 1-15,0-7 0 16,8 0 1-16,1-7 0 0,3-4 2 16,0 0-5-16,1 0-1 15,3 0 2-15,-4 0 1 16,1 3-8-16,-1 5-2 15,-4 3 4-15,0 7 3 16,-3 4 1-16,-1 0 2 16,0 4-2-16,0-1-1 0,0 1-30 15,0-4-13-15,4 0-27 16</inkml:trace>
          <inkml:trace contextRef="#ctx0" brushRef="#br0" timeOffset="747.1747">383 157 72 0,'0'0'30'0,"4"0"-24"0,4-4-1 0,-4 4-2 15,0 0-1-15,5-3 3 16,-1-1 13-16,-4 0 6 16,0 1-10-16,0 3-5 15,4-4-2-15,-3 0 0 16,-1 1 5-16,4-1 3 15,-4 0-6 1,0 1-1-16,0-5-4 16,0 5-3-16,0-1 2 0,1-3-2 15,-5-1-1-15,4 5 5 16,-4-1 4-16,0 0-3 0,0 1-1 16,0-4-2-16,0 3 0 15,0 0 2-15,0 1 2 16,0-1-1-16,0-3-1 15,-4 3-6-15,4 0 1 16,0 1 0-16,-5-1 2 16,1 0 1-16,0 1 1 0,4-1 0 15,-4 0 2-15,0 4-3 16,-4 0 0-16,0 0-1 16,-5 4 1-16,1 0-7 0,0 3 1 15,-1 0 1-15,1 1 1 16,4-1 1-16,-1 0 0 15,5-3 0-15,4 0 2 32,0-4-3-32,9 3 0 0,3-3-1 0,0 0 0 15,5 0 4-15,-1 0 1 16,1 0-1-16,3 0-2 16,-3 0-2-16,-1 0-1 15,-4 4 2-15,1-1 0 16,-1 5 1-16,-4-1 2 15,1 0-1 1,-5 1-1-16,0-1 1 16,-4 0 1-16,0 1-10 15,0-1-2-15,0-3-48 16,-4 3-52 0,0-3 28-16</inkml:trace>
          <inkml:trace contextRef="#ctx0" brushRef="#br0" timeOffset="1253.3916">531 47 200 0,'0'0'74'0,"8"4"-58"0,9-4-4 0,-5 0-6 16,4 0-6-16,5-4 0 16,0 1 0-16,-1-1 2 15,1-3-1-15,3-1-29 0,1 1-14 16,0 3-36 0</inkml:trace>
          <inkml:trace contextRef="#ctx0" brushRef="#br0" timeOffset="1108.9894">712-132 132 0,'-4'29'49'0,"4"-10"-38"0,-4 17 6 0,0-18 1 16,-1 4 1-16,-3 4 1 16,0 0-11-16,0 3-5 15,0 0-3-15,-1-3-1 0,1-4 2 16,0-4-10-16,0-3-2 0,-5-5-55 15,1-6-35 1,4-8 43-16</inkml:trace>
          <inkml:trace contextRef="#ctx0" brushRef="#br0" timeOffset="2098.885">835 55 68 0,'-4'3'27'0,"4"1"-21"0,0 0 3 16,0-4 2-16,0 0 15 15,0 0 10-15,0 0-7 16,0 0-5-16,8 3-9 16,1-3-5-16,-1 0-5 0,0-3-2 0,0-1 1 15,1-3 4-15,-1-4 3 16,0 3-2-16,0-3 0 15,0 0-3-15,-3 0 1 0,-5 4 2 16,0 0 2-16,-9 3-1 31,-3 4-1-31,0 7-8 16,-5 4-2-16,-3 4-3 0,3 3 3 16,1 1-2-16,3 2 1 15,5 1 2-15,4 0 0 16,8-3 0-16,4-1 2 15,5-3-1-15,3-8-1 16,1-3 3-16,3-4 0 0,1-4-1 16,-1 0 1-1,-3 1-2-15,-1-1-1 16,-3 0 3-16,-5 1 0 16,-4-1-1-16,-4 4-2 15,0 0-2-15,-4 4 1 16,0 3 1-16,-5 0 0 0,5 1 0 15,0-1 0-15,0-4 0 16,0 1 0-16,0 0 0 16,0-4 0-16,4 0 2 15,0-4 3-15,0 0 0 16,0-3 2-16,0-4-4 16,4 0 0-16,0 0 1 0,0 0 2 15,4-3-8-15,1 3 0 16,-1 0-5-16,0 0 2 0,4 0-10 15,1 0-6-15,3 0-8 32,5 4-3-32,-1-4-2 15,5 3 1-15,0 1 11 16,-1 0 8-16,1 3 4 16,-9 4 4-16,1 0 15 15,-5 7 6-15,-8 4 12 0,-4 4 8 16,-4 0-12-16,0 3-3 15,-4 4-12-15,0-4-5 0,-1 0-5 16,-3-3-1-16,4-4-47 16,-4-4-56-1,-5-7 19-15</inkml:trace>
          <inkml:trace contextRef="#ctx0" brushRef="#br0" timeOffset="2246.4772">1197-66 172 0,'-4'-7'66'0,"8"-1"-52"0,-4 8-76 0,0 0-39 16</inkml:trace>
          <inkml:trace contextRef="#ctx0" brushRef="#br0" timeOffset="2452.5695">1366-136 188 0,'-8'37'71'0,"4"-4"-55"0,-1 3-2 16,5-17-6-16,-4 3-9 15,0 3-1-15,-4 5 1 16,0-1 2-16,4-4 0 15,0-3-25-15,-1-3-9 16,5-8-40 0</inkml:trace>
          <inkml:trace contextRef="#ctx0" brushRef="#br0" timeOffset="2671.2734">1465 29 176 0,'-9'18'68'0,"5"-3"-52"0,-4 7-16 0,4-11-9 0,0 3-14 16,0 1 0-16,0-4-39 15,-5-4-16-15</inkml:trace>
          <inkml:trace contextRef="#ctx0" brushRef="#br0" timeOffset="2733.7495">1436-110 216 0,'-4'-4'82'0,"4"15"-64"0,-4-3-97 16,4-5-47-16</inkml:trace>
          <inkml:trace contextRef="#ctx0" brushRef="#br0" timeOffset="3109.9113">1576-8 208 0,'0'-7'77'0,"8"7"-60"0,4-4-3 0,-4 4-5 15,1 0-10-15,-1 0-1 0,0 0 3 16,4 4 1-16,-3 3 0 16,-1 1-4-16,0 3 1 0,-4 0 1 15,-4 3 0-15,-4 1 4 16,0 3 2-16,0 0 0 16,0 1 1-16,0-1-4 0,4-3 0 15,0-4-1-15,0 0-2 16,4-4 3-16,0 0 0 0,4-3-1 15,0-4 1-15,1 0-9 16,3-4-1-16,-4 1-36 16,0-5-14-16,1 1-28 15</inkml:trace>
          <inkml:trace contextRef="#ctx0" brushRef="#br0" timeOffset="3316.3279">1683 51 244 0,'-5'-7'93'0,"5"10"-72"0,5-10-15 0,-5 7-10 0,4-4-1 15,4 1 4-15,0-1-7 16,0 0-4-16,5-3-41 15,3 0-15-15,5-4-9 16,8 0-1-16</inkml:trace>
        </inkml:traceGroup>
      </inkml:traceGroup>
    </inkml:traceGroup>
    <inkml:traceGroup>
      <inkml:annotationXML>
        <emma:emma xmlns:emma="http://www.w3.org/2003/04/emma" version="1.0">
          <emma:interpretation id="{7753F472-C9D5-46CA-A923-71DAFE1051C1}" emma:medium="tactile" emma:mode="ink">
            <msink:context xmlns:msink="http://schemas.microsoft.com/ink/2010/main" type="paragraph" rotatedBoundingBox="13461,10512 13806,10572 13761,10829 13417,107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2078816-C724-4E88-8B3C-545923577752}" emma:medium="tactile" emma:mode="ink">
              <msink:context xmlns:msink="http://schemas.microsoft.com/ink/2010/main" type="line" rotatedBoundingBox="13461,10512 13806,10572 13761,10829 13417,10769"/>
            </emma:interpretation>
          </emma:emma>
        </inkml:annotationXML>
        <inkml:traceGroup>
          <inkml:annotationXML>
            <emma:emma xmlns:emma="http://www.w3.org/2003/04/emma" version="1.0">
              <emma:interpretation id="{F07038A2-6853-4A30-AE57-162D001B9C7F}" emma:medium="tactile" emma:mode="ink">
                <msink:context xmlns:msink="http://schemas.microsoft.com/ink/2010/main" type="inkWord" rotatedBoundingBox="13461,10512 13806,10572 13761,10829 13417,10769"/>
              </emma:interpretation>
              <emma:one-of disjunction-type="recognition" id="oneOf1">
                <emma:interpretation id="interp5" emma:lang="tr-TR" emma:confidence="0">
                  <emma:literal>"</emma:literal>
                </emma:interpretation>
                <emma:interpretation id="interp6" emma:lang="tr-TR" emma:confidence="0">
                  <emma:literal>M</emma:literal>
                </emma:interpretation>
                <emma:interpretation id="interp7" emma:lang="tr-TR" emma:confidence="0">
                  <emma:literal>N</emma:literal>
                </emma:interpretation>
                <emma:interpretation id="interp8" emma:lang="tr-TR" emma:confidence="0">
                  <emma:literal>m</emma:literal>
                </emma:interpretation>
                <emma:interpretation id="interp9" emma:lang="tr-TR" emma:confidence="0">
                  <emma:literal>n</emma:literal>
                </emma:interpretation>
              </emma:one-of>
            </emma:emma>
          </inkml:annotationXML>
          <inkml:trace contextRef="#ctx0" brushRef="#br0" timeOffset="4830.7667">963 607 124 0,'-4'-8'49'0,"4"8"-38"0,4-7-5 0,-4 3-6 16,4 1 27-16,0-5 14 0,0 1-14 16,0-4-7-16,4 4-12 15,1-4-6-15,-1 3-1 16,0 1 3-16,0 4 5 0,1 3 4 16,-1 7 4-16,0 4-7 0,0 0-1 31,1 0-3-31,-5 0-1 15,0 3-6-15,0-3 1 16,-4 4-38-16,-4 0-14 16,-4-1-45-16</inkml:trace>
          <inkml:trace contextRef="#ctx0" brushRef="#br0" timeOffset="4379.7315">778 493 212 0,'-4'0'79'0,"4"4"-61"0,-5 18-7 0,1-11-9 16,0 0-1-16,0 3 1 15,-4 1-3-15,0 0 1 16,-1-1 0-16,1-3-16 0,4 0-4 0,0 0-65 16</inkml:trace>
          <inkml:trace contextRef="#ctx0" brushRef="#br0" timeOffset="4520.2369">815 395 196 0,'-4'-8'74'0,"8"5"-58"0,-4 6-87 15,0-3-43-15</inkml:trace>
        </inkml:traceGroup>
      </inkml:traceGroup>
    </inkml:traceGroup>
    <inkml:traceGroup>
      <inkml:annotationXML>
        <emma:emma xmlns:emma="http://www.w3.org/2003/04/emma" version="1.0">
          <emma:interpretation id="{0BF9E5AF-1169-446C-A77D-C30DF1C9ADAF}" emma:medium="tactile" emma:mode="ink">
            <msink:context xmlns:msink="http://schemas.microsoft.com/ink/2010/main" type="paragraph" rotatedBoundingBox="12891,10926 14040,10850 14073,11347 12924,114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0C6108-DD90-4285-91AD-D2FB1181B8E1}" emma:medium="tactile" emma:mode="ink">
              <msink:context xmlns:msink="http://schemas.microsoft.com/ink/2010/main" type="line" rotatedBoundingBox="12891,10926 14040,10850 14073,11347 12924,11424"/>
            </emma:interpretation>
          </emma:emma>
        </inkml:annotationXML>
        <inkml:traceGroup>
          <inkml:annotationXML>
            <emma:emma xmlns:emma="http://www.w3.org/2003/04/emma" version="1.0">
              <emma:interpretation id="{5BF1A338-D31A-40EE-9525-D648924E09D6}" emma:medium="tactile" emma:mode="ink">
                <msink:context xmlns:msink="http://schemas.microsoft.com/ink/2010/main" type="inkWord" rotatedBoundingBox="12891,10926 14040,10850 14073,11347 12924,11424"/>
              </emma:interpretation>
              <emma:one-of disjunction-type="recognition" id="oneOf2">
                <emma:interpretation id="interp10" emma:lang="tr-TR" emma:confidence="0">
                  <emma:literal>safer</emma:literal>
                </emma:interpretation>
                <emma:interpretation id="interp11" emma:lang="tr-TR" emma:confidence="0">
                  <emma:literal>kafe</emma:literal>
                </emma:interpretation>
                <emma:interpretation id="interp12" emma:lang="tr-TR" emma:confidence="0">
                  <emma:literal>zafer</emma:literal>
                </emma:interpretation>
                <emma:interpretation id="interp13" emma:lang="tr-TR" emma:confidence="0">
                  <emma:literal>Zafer</emma:literal>
                </emma:interpretation>
                <emma:interpretation id="interp14" emma:lang="tr-TR" emma:confidence="0">
                  <emma:literal>Kafe</emma:literal>
                </emma:interpretation>
              </emma:one-of>
            </emma:emma>
          </inkml:annotationXML>
          <inkml:trace contextRef="#ctx0" brushRef="#br0" timeOffset="9697.8725">259 837 140 0,'-4'7'55'0,"4"12"-43"0,-4 13-6 0,4-13-3 0,-4 6 1 16,-4 5 2-16,0 2 9 15,-1-6 4-15,1-4-9 16,4-4-6-16,4-7 0 0,8-3 1 0,5-8 2 15,3-4-6-15,5-3-2 16,3-1 0-16,-3 1 2 16,0 3-2-16,-5 1-2 15,-4 3 4-15,-3 3 1 16,-9 5 4-16,-5 3 3 16,-3 3-4-16,-8 1-3 0,-1-1-4 15,-3 5 1-15,3-5-19 16,1-3-7-16,3-3-50 15,5-8-25 1,8-8 53-16</inkml:trace>
          <inkml:trace contextRef="#ctx0" brushRef="#br0" timeOffset="9964.4471">486 1005 200 0,'-21'15'74'0,"13"-1"-58"0,0 8-6 0,4-7-8 15,-1 0-3-15,1-1 2 16,0 1-2-16,0-4 0 16,4-4 1-16,0-7 0 0,8 0 0 15,5-7-5 1,3-4 1-16,1 0 4 16,-1 0 2-16,0 4 0 15,1 3-2-15,-5 0 1 16,-3 12 3-1,-1 6 2-15,-4-3-5 0,0 0 0 16,0 0-43 0,4 0-61-16,-4-11 12 0</inkml:trace>
          <inkml:trace contextRef="#ctx0" brushRef="#br0" timeOffset="10480.1124">889 932 152 0,'4'-7'57'0,"0"3"-44"0,4-3 10 0,-4 3 0 0,0-3-2 15,-4-4 2-15,0 0-4 16,-4 0-2-16,0-4-9 16,0 1-5-16,-4 3-2 0,0 3-6 15,-5 5 1-15,1 6 2 0,-4 8 3 16,-5 8-2-16,0 6 0 16,1 4-1-16,3 4 0 15,1 0 2-15,-1 7 0 16,1-3-3-16,0 3 2 15,-1-3-4-15,1-1-1 16,3-3-24-16,1-7-8 16,-4-8-35-1,3-3-25-15,5-8 45 0</inkml:trace>
          <inkml:trace contextRef="#ctx0" brushRef="#br0" timeOffset="10809.1902">646 998 188 0,'8'0'71'0,"-4"3"-55"0,9 1-5 0,-5-4-3 16,4 4-7-16,1-4 2 15,3 0-4-15,5-4-2 32,-1-3-38-32,5-8-17 15,4 4-11-15,0-3-3 16</inkml:trace>
          <inkml:trace contextRef="#ctx0" brushRef="#br0" timeOffset="10887.2971">1082 757 200 0,'-16'-19'77'0,"16"16"-60"0,-4-1-9 15,4 4-7-15,-5 0-5 16,1 7 2-16,-4 8 5 15,-4 7 3-15,-1 11-2 16,-3 7-3-16,-1 4 2 0,1 3-4 16,0-3-2-16,-1 7 4 15,1-3 1-15,-1-4-5 16,1-8-2-16,3-6-29 0,1-8-10 16,0-8-31-1</inkml:trace>
          <inkml:trace contextRef="#ctx0" brushRef="#br0" timeOffset="11059.1367">852 943 192 0,'4'4'71'0,"4"-4"-55"0,9 7-7 0,-9-3-5 16,4-1-4-16,0 1 0 15,5 3 0-15,-1-3 2 16,1 3-45-16,-1-7-21 0,1 0-5 15,-5-3 1-15</inkml:trace>
          <inkml:trace contextRef="#ctx0" brushRef="#br0" timeOffset="11543.4383">1111 1005 96 0,'20'-29'38'0,"-7"22"-29"0,3-12 12 0,-8 16 4 0,1-5 0 16,-1 1 2-16,-4 0-9 15,-4 3 0-15,0 4-11 16,-8 7-9-16,-9 8-1 0,-7 7 1 0,-5 11 1 16,0 0 3-16,4-4 1 15,5 0-1-15,3-3-2 16,9-4-2-16,8-4-1 15,4-7 4-15,9-4 1 32,3-7-3-32,5-3-1 15,3-5-4-15,5 1 1 0,0-4 3 16,-4 4 1-16,-5-1 3 16,1 5 1-16,-9-1 1 15,-4 4 0-15,0 4 4 16,-3-1 3-16,-5 1 0 15,-5 0 1-15,5 3 2 16,-4-7 4-16,0-4-1 0,0-3 1 16,4-8-5-16,0 1 0 15,8-4-4-15,1-4 0 16,3 0-5-16,0 0-3 0,1 0-3 16,-1 0 1-16,4 7-19 15,1 1-7-15,8-1-85 16</inkml:trace>
          <inkml:trace contextRef="#ctx0" brushRef="#br0" timeOffset="12455.8177">1070 1064 128 0,'0'0'49'0,"-4"3"-38"0,4-3-1 0,0 0-1 15,0 0-4 1,0 0 0-16,8 4 5 0,0 0 6 15,0-1-8-15,5-3 2 0,3 0 1 16,1-3-2-16,-1-1 2 16,0 0 3-16,1-3 1 15,-5-4 0-15,5 4 4 16,-5-4-5-16,-4 0 0 16,-4 0-4-16,0 3-1 15,-4 1-5-15,-4-4-1 16,0 8-10-16,-4 3-3 15,-4 0-19-15,-5 0-9 0,1 3-62 16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53:12.444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A6D23A2-7330-4A92-BD27-99F3B4BE5C5D}" emma:medium="tactile" emma:mode="ink">
          <msink:context xmlns:msink="http://schemas.microsoft.com/ink/2010/main" type="writingRegion" rotatedBoundingBox="14548,10152 14630,10152 14630,10280 14548,10280">
            <msink:destinationLink direction="with" ref="{16A15770-FA74-4D2F-8A01-0EA98B5E29D9}"/>
          </msink:context>
        </emma:interpretation>
      </emma:emma>
    </inkml:annotationXML>
    <inkml:traceGroup>
      <inkml:annotationXML>
        <emma:emma xmlns:emma="http://www.w3.org/2003/04/emma" version="1.0">
          <emma:interpretation id="{763F7B7C-8AC2-4D46-B499-56F1B117537C}" emma:medium="tactile" emma:mode="ink">
            <msink:context xmlns:msink="http://schemas.microsoft.com/ink/2010/main" type="paragraph" rotatedBoundingBox="14548,10152 14630,10152 14630,10280 14548,102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A405ED-A3C0-4DAF-B58B-D0CD20CD5695}" emma:medium="tactile" emma:mode="ink">
              <msink:context xmlns:msink="http://schemas.microsoft.com/ink/2010/main" type="line" rotatedBoundingBox="14548,10152 14630,10152 14630,10280 14548,10280"/>
            </emma:interpretation>
          </emma:emma>
        </inkml:annotationXML>
        <inkml:traceGroup>
          <inkml:annotationXML>
            <emma:emma xmlns:emma="http://www.w3.org/2003/04/emma" version="1.0">
              <emma:interpretation id="{05E7E3CE-1100-461C-AF24-23B394F76307}" emma:medium="tactile" emma:mode="ink">
                <msink:context xmlns:msink="http://schemas.microsoft.com/ink/2010/main" type="inkWord" rotatedBoundingBox="14548,10152 14630,10152 14630,10280 14548,10280"/>
              </emma:interpretation>
              <emma:one-of disjunction-type="recognition" id="oneOf0">
                <emma:interpretation id="interp0" emma:lang="tr-TR" emma:confidence="0">
                  <emma:literal>C</emma:literal>
                </emma:interpretation>
                <emma:interpretation id="interp1" emma:lang="tr-TR" emma:confidence="0">
                  <emma:literal>e</emma:literal>
                </emma:interpretation>
                <emma:interpretation id="interp2" emma:lang="tr-TR" emma:confidence="0">
                  <emma:literal>c</emma:literal>
                </emma:interpretation>
                <emma:interpretation id="interp3" emma:lang="tr-TR" emma:confidence="0">
                  <emma:literal>&lt;</emma:literal>
                </emma:interpretation>
                <emma:interpretation id="interp4" emma:lang="tr-TR" emma:confidence="0">
                  <emma:literal>l</emma:literal>
                </emma:interpretation>
              </emma:one-of>
            </emma:emma>
          </inkml:annotationXML>
          <inkml:trace contextRef="#ctx0" brushRef="#br0">8 58 112 0,'0'0'44'0,"4"0"-35"0,1-4 7 0,-1 4 2 0,0-3 12 16,4-1 6-16,0-3-13 16,0-1-3-16,1-3-12 15,-1 4-7-15,-4 0-4 0,0-1 6 16,-8 8 7-16,-4 8 2 15,-5 3-4-15,1 3 0 16,0 5-1-16,-1-5 1 16,5 4-7-16,4-3 0 15,4 0-1-15,12-4 2 16,5-8-21-16,8-6-7 16,3-5-71-16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13T13:13:53.162"/>
    </inkml:context>
    <inkml:brush xml:id="br0">
      <inkml:brushProperty name="width" value="0.02646" units="cm"/>
      <inkml:brushProperty name="height" value="0.02646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F12546C-222B-47F4-AF43-D9CCEE78FFCC}" emma:medium="tactile" emma:mode="ink">
          <msink:context xmlns:msink="http://schemas.microsoft.com/ink/2010/main" type="writingRegion" rotatedBoundingBox="16188,10608 15276,11498 14824,11035 15737,10145"/>
        </emma:interpretation>
      </emma:emma>
    </inkml:annotationXML>
    <inkml:traceGroup>
      <inkml:annotationXML>
        <emma:emma xmlns:emma="http://www.w3.org/2003/04/emma" version="1.0">
          <emma:interpretation id="{E0EDBA00-D25C-4E15-ADDB-BDDAB5E137E5}" emma:medium="tactile" emma:mode="ink">
            <msink:context xmlns:msink="http://schemas.microsoft.com/ink/2010/main" type="paragraph" rotatedBoundingBox="16188,10608 15276,11498 14824,11035 15737,101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2B4EA8-385E-4A9C-97B5-CDE38E9662FD}" emma:medium="tactile" emma:mode="ink">
              <msink:context xmlns:msink="http://schemas.microsoft.com/ink/2010/main" type="line" rotatedBoundingBox="16188,10608 15276,11498 14824,11035 15737,10145"/>
            </emma:interpretation>
          </emma:emma>
        </inkml:annotationXML>
        <inkml:traceGroup>
          <inkml:annotationXML>
            <emma:emma xmlns:emma="http://www.w3.org/2003/04/emma" version="1.0">
              <emma:interpretation id="{B6FF8E73-6661-4D0C-A868-89A2688903F5}" emma:medium="tactile" emma:mode="ink">
                <msink:context xmlns:msink="http://schemas.microsoft.com/ink/2010/main" type="inkWord" rotatedBoundingBox="16188,10608 15276,11498 14824,11035 15737,10145"/>
              </emma:interpretation>
              <emma:one-of disjunction-type="recognition" id="oneOf0">
                <emma:interpretation id="interp0" emma:lang="tr-TR" emma:confidence="0">
                  <emma:literal>-ü</emma:literal>
                </emma:interpretation>
                <emma:interpretation id="interp1" emma:lang="tr-TR" emma:confidence="0">
                  <emma:literal>- ö</emma:literal>
                </emma:interpretation>
                <emma:interpretation id="interp2" emma:lang="tr-TR" emma:confidence="0">
                  <emma:literal>- Ö</emma:literal>
                </emma:interpretation>
                <emma:interpretation id="interp3" emma:lang="tr-TR" emma:confidence="0">
                  <emma:literal>#ü</emma:literal>
                </emma:interpretation>
                <emma:interpretation id="interp4" emma:lang="tr-TR" emma:confidence="0">
                  <emma:literal>- ü</emma:literal>
                </emma:interpretation>
              </emma:one-of>
            </emma:emma>
          </inkml:annotationXML>
          <inkml:trace contextRef="#ctx0" brushRef="#br0">246 9 116 0,'4'-11'44'16,"-4"14"-35"-16,0-6 7 0,0 3 2 0,0 0 1 16,0 0 1-16,0 3-7 15,-4 5 0-15,-5 4-8 16,-4 7-5-16,-8 7-1 0,-5 9-1 16,0 7 0-16,-4 4-9 15,0-4-3-15,0 4-42 16,-1 0-31-1,1-8 30-15</inkml:trace>
          <inkml:trace contextRef="#ctx0" brushRef="#br0" timeOffset="1801.1579">-90 607 172 0,'-5'3'66'0,"5"5"-52"0,-4 7 3 0,4 1 0 16,-4 3-9-16,0 8 0 0,-1 3-2 15,1 5-1 1,4-1-3-16,0-3-4 0,0-1 1 0,0-7-162 31,9-23 82-31</inkml:trace>
          <inkml:trace contextRef="#ctx0" brushRef="#br0" timeOffset="718.4671">-288 576 156 0,'-13'0'60'0,"13"4"-47"0,-9-4 4 0,5 4-3 15,-5-1-12-15,-4 5 0 16,-4 0-2-16,0-1 2 16,-1 1-1-16,1 0-1 0,4 3 1 15,0-3-4-15,5 3 2 16,-1 1-1-16,5-1-2 16,4 1 0-16,4 3 0 15,0-3 3-15,5-1 0 0,0 1 3 16,-5-1 1-16,0-3-1 15,1-1-2-15,-5 1 7 16,-5 4 3-16,-3-1-1 16,-5 4 0-16,-9 5-8 15,-4-1 0-15,1 4-10 16,-6-4-4-16,5 0-42 16,1-4-40-1,7-3 27-15</inkml:trace>
          <inkml:trace contextRef="#ctx0" brushRef="#br0" timeOffset="1285.755">-336 917 80 0,'9'0'33'0,"-1"-4"-26"0,1-4 3 16,-5 4-2-16,5-3 0 15,0-5 2-15,3-3 6 16,1-4 2-16,0-4-7 15,0 0-2-15,0 0-1 16,-4 0 0-16,-1 0-4 16,-3 4 10-16,-1 3 6 0,-4 9-6 0,-4 3-3 15,-5 12-9-15,-4 7-3 16,-8 8 0-16,3 4 0 16,1 0 1-16,4-4 2 0,5 0-3 15,8-4 0 1,4-4 3-16,9-4 1 0,4-7-1 15,9-8-2 1,0 1-68 0,4-9-42-16,-8-3 42 15</inkml:trace>
          <inkml:trace contextRef="#ctx0" brushRef="#br0" timeOffset="2725.3995">78 687 152 0,'-4'-12'57'0,"8"5"-44"0,-4-9 1 0,4 13-1 15,0-5-5-15,5-3 1 16,0-1 1-16,4 1 1 15,0 3-5-15,-1 0 0 0,1 4 1 0,-4 4-6 0,0 8 0 16,-5 0-1-16,0 7 0 16,-4 4 0-1,-4 4 2-15,0 4 1 16,-5 7 1-16,0 1-2 16,-4-1-2-16,1-3 3 15,-1-4 2-15,0-4 0 16,0-4 0-16,0-4-1 15,4 1 0-15,5-5-2 16,0-3-2-16,4-8 1 16,13-4-1-16,8-4 0 15,9-3 2-15,9-1-17 16,8 1-6-16,1-8-72 16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5T11:42:24.497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Group>
    <inkml:annotationXML>
      <emma:emma xmlns:emma="http://www.w3.org/2003/04/emma" version="1.0">
        <emma:interpretation id="{CBE531FB-F6B8-40AF-BE56-80FE86013FD3}" emma:medium="tactile" emma:mode="ink">
          <msink:context xmlns:msink="http://schemas.microsoft.com/ink/2010/main" type="inkDrawing" rotatedBoundingBox="14411,3472 16474,2556 16569,2769 14505,3685" semanticType="callout" shapeName="Other"/>
        </emma:interpretation>
      </emma:emma>
    </inkml:annotationXML>
    <inkml:trace contextRef="#ctx0" brushRef="#br0">-3024 549 116 0,'-5'-24'44'0,"-12"20"-24"0,8-16-26 0,9 1 8 16,9-13-2-16,8 1 0 16,6-1-5-16,8-8 1 0,13-3 2 15,27 0 1 1,18-21-2-16,27 1 2 0,8 4 1 0,18 0 0 15,13-4-3-15,1-4 2 16,-5 7 3-16,4 9 1 16,-13 8 1-16,-13 7 0 15,-13 8-5-15,-10 9 1 16,-8 3-33-16,-18 4-13 16,-13 8 10-16,-14-4 5 15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3-29T11:50:45.864"/>
    </inkml:context>
    <inkml:brush xml:id="br0">
      <inkml:brushProperty name="width" value="0.13333" units="cm"/>
      <inkml:brushProperty name="height" value="0.13333" units="cm"/>
      <inkml:brushProperty name="fitToCurve" value="1"/>
    </inkml:brush>
  </inkml:definitions>
  <inkml:traceGroup>
    <inkml:annotationXML>
      <emma:emma xmlns:emma="http://www.w3.org/2003/04/emma" version="1.0">
        <emma:interpretation id="{D57713BE-6AC5-4D3F-9E27-60ECE33BFACF}" emma:medium="tactile" emma:mode="ink">
          <msink:context xmlns:msink="http://schemas.microsoft.com/ink/2010/main" type="writingRegion" rotatedBoundingBox="16659,2156 22745,687 23169,2443 17083,3912"/>
        </emma:interpretation>
      </emma:emma>
    </inkml:annotationXML>
    <inkml:traceGroup>
      <inkml:annotationXML>
        <emma:emma xmlns:emma="http://www.w3.org/2003/04/emma" version="1.0">
          <emma:interpretation id="{F2A35B5C-8508-4113-B4C3-378561509FBA}" emma:medium="tactile" emma:mode="ink">
            <msink:context xmlns:msink="http://schemas.microsoft.com/ink/2010/main" type="paragraph" rotatedBoundingBox="16659,2156 22745,687 23169,2443 17083,39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3F1DA9-DF88-4C79-922A-57950354E2CC}" emma:medium="tactile" emma:mode="ink">
              <msink:context xmlns:msink="http://schemas.microsoft.com/ink/2010/main" type="line" rotatedBoundingBox="16659,2156 22745,687 22960,1576 16874,3045"/>
            </emma:interpretation>
          </emma:emma>
        </inkml:annotationXML>
        <inkml:traceGroup>
          <inkml:annotationXML>
            <emma:emma xmlns:emma="http://www.w3.org/2003/04/emma" version="1.0">
              <emma:interpretation id="{981EDFA6-4AC6-4E7C-B187-15E4359190B4}" emma:medium="tactile" emma:mode="ink">
                <msink:context xmlns:msink="http://schemas.microsoft.com/ink/2010/main" type="inkWord" rotatedBoundingBox="16691,2288 19522,1605 19704,2362 16874,3045"/>
              </emma:interpretation>
              <emma:one-of disjunction-type="recognition" id="oneOf0">
                <emma:interpretation id="interp0" emma:lang="tr-TR" emma:confidence="0">
                  <emma:literal>NP,NT,</emma:literal>
                </emma:interpretation>
                <emma:interpretation id="interp1" emma:lang="tr-TR" emma:confidence="0">
                  <emma:literal>Np,NT,</emma:literal>
                </emma:interpretation>
                <emma:interpretation id="interp2" emma:lang="tr-TR" emma:confidence="0">
                  <emma:literal>NP,NT;</emma:literal>
                </emma:interpretation>
                <emma:interpretation id="interp3" emma:lang="tr-TR" emma:confidence="0">
                  <emma:literal>NAPAN,</emma:literal>
                </emma:interpretation>
                <emma:interpretation id="interp4" emma:lang="tr-TR" emma:confidence="0">
                  <emma:literal>NP'Nİ,</emma:literal>
                </emma:interpretation>
              </emma:one-of>
            </emma:emma>
          </inkml:annotationXML>
          <inkml:trace contextRef="#ctx0" brushRef="#br0">2808-453 272 0,'-12'14'104'0,"8"-3"-81"0,-4 15 23 0,4-11 3 16,-5 6-22-16,-3-2-7 15,0 6-21-15,-1 5-10 16,5-5 6-16,0-3-76 0,-5 4-31 16,-3-1-10-1</inkml:trace>
          <inkml:trace contextRef="#ctx0" brushRef="#br0" timeOffset="-569.4944">2138-559 200 0,'0'11'77'0,"0"0"-60"0,16 7 19 0,-12-7 5 0,1 4-15 15,-1 3-2-15,0 0-10 16,4 4-1-16,-4 0-8 16,0 4-5-16,0-5-3 0,0 1-1 15,1 0 3-15,-5-3-27 16,0-5-10-16,0-3-54 16,4-3-45-1,0-5 50-15</inkml:trace>
          <inkml:trace contextRef="#ctx0" brushRef="#br0" timeOffset="-312.9158">1965-570 280 0,'-12'-8'104'0,"8"5"-81"0,8 3 12 0,-4-8-2 16,4 5-20-16,0-1-5 16,4 0-7-16,5-3-2 15,3 0 1-15,5-4-3 0,3 0 2 16,5 0-1-16,0 0-2 16,4-4-33-16,4 1-12 15,0 3-75 1</inkml:trace>
          <inkml:trace contextRef="#ctx0" brushRef="#br0" timeOffset="-2609.9375">85-4 196 0,'-8'0'74'0,"8"4"-58"0,0 11 23 0,0-8 7 0,-4 8-15 15,0 7-5 1,-4 0-7-16,0 7-2 16,-5 4-9-16,1 0-1 0,4 3 0 15,-1-3-6-15,5-7 0 16,0-4-6-16,0-8-1 15,4-3-17-15,0-11-5 16,8-7-17-16,1-8-4 16,-5-7-18-1,0-7-45-15,0-4 25 16</inkml:trace>
          <inkml:trace contextRef="#ctx0" brushRef="#br0" timeOffset="-2358.8678">24-55 196 0,'4'4'74'0,"4"7"-58"0,4 0 14 0,-3 0 3 0,3 3-13 16,0 5-3-16,5 3-6 16,3 0 0-16,1-4-6 15,4-7-1-15,-1 0 2 0,1 0 3 0,-4-8 2 16,-1-6-1 0,-3-5 1-16,-5 1 0 15,0-11 1-15,-4-8-2 16,-3 1 1-16,-5-5-4 15,-5-2 1-15,1 2-5 16,0 5-2-16,0-1-7 0,4 8-4 16,0 3-45-16,4 4-19 15,9 8-50 1</inkml:trace>
          <inkml:trace contextRef="#ctx0" brushRef="#br0" timeOffset="-1728.1371">649-205 220 0,'-4'33'82'0,"4"-7"-64"0,0 10 9 16,0-17-2-16,0 6-9 15,0 5-1-15,0 2-9 16,0 1-2-16,0-3-2 0,4-5 3 16,-4-7 4-16,4 1-1 0,-4-8 1 15,0-4-1-15,0-3 0 16,-4-4-4-16,0-8-3 16,0-3 0-16,0-7-1 15,-1-11 0-15,1-8 0 16,0-7-3-16,0-3 2 15,4 3 1-15,4 4 2 16,9 3-6-16,-1 1 1 16,4 14 1-16,5-8 3 15,4 9 0-15,-1 6 2 16,1 4 2-16,0 7 4 16,-5 4 0-16,1 0 0 15,-5 0 3-15,-3 8 5 16,-5 3-3-16,-4 0 2 0,-8 3-7 15,-4 4-3-15,-9 1-8 16,-3-1-1-16,-1 0-8 16,-4-7-3-16,-3 0-32 15,3-3-15-15,4-1-74 16</inkml:trace>
          <inkml:trace contextRef="#ctx0" brushRef="#br0" timeOffset="-1336.1977">1155 176 272 0,'-21'25'104'0,"13"-7"-81"16,-4 12-4-16,8-16-6 0,-5 8-10 16,1 0-2-16,0 0-18 15,0-4-9-15,4-3-59 16,-1-4-27-16,10-7 29 16,3-8 15-16</inkml:trace>
          <inkml:trace contextRef="#ctx0" brushRef="#br0" timeOffset="-842.5649">1398-168 248 0,'0'15'93'0,"0"-5"-72"0,0 9 3 0,0-8-5 0,0 7-10 15,0 0-1 1,-5 1-2-16,1-1-1 15,0-4-3-15,4 1-8 0,0-4-1 16,0-4-15-16,0-7-3 16,0-7 4-16,0-8 2 15,4-6 9-15,0-9 4 16,1 1-1-16,-1-4 0 0,-4 4 4 16,0 0 3-1,4 7 7-15,0 3 4 16,-4 5 5-16,4 6 4 0,0 8-4 15,4 8 1 1,5 3-4-16,3 7 0 0,1 0-1 16,3 12 0-16,1-5-6 15,-1-3-4-15,1 0 3 16,-1-4 1-16,1 1 4 16,0-16 1-16,-1-3-1 15,-3-3 1-15,-1-16 0 16,0 1 3-16,-3-4-5 15,-5-7-1-15,-4 0-4 16,-4-8-3-16,-4 4-7 16,0 0-4-16,0 8-14 15,0 3-5-15,4 3-27 0,0 5-11 16</inkml:trace>
        </inkml:traceGroup>
        <inkml:traceGroup>
          <inkml:annotationXML>
            <emma:emma xmlns:emma="http://www.w3.org/2003/04/emma" version="1.0">
              <emma:interpretation id="{7E1017B5-39A0-4715-9641-E007FAAF33DE}" emma:medium="tactile" emma:mode="ink">
                <msink:context xmlns:msink="http://schemas.microsoft.com/ink/2010/main" type="inkWord" rotatedBoundingBox="19904,1251 22050,909 22171,1675 20026,2016"/>
              </emma:interpretation>
              <emma:one-of disjunction-type="recognition" id="oneOf1">
                <emma:interpretation id="interp5" emma:lang="tr-TR" emma:confidence="0">
                  <emma:literal>Buttur,</emma:literal>
                </emma:interpretation>
                <emma:interpretation id="interp6" emma:lang="tr-TR" emma:confidence="0">
                  <emma:literal>Defter,</emma:literal>
                </emma:interpretation>
                <emma:interpretation id="interp7" emma:lang="tr-TR" emma:confidence="0">
                  <emma:literal>Butafor,</emma:literal>
                </emma:interpretation>
                <emma:interpretation id="interp8" emma:lang="tr-TR" emma:confidence="0">
                  <emma:literal>Defte,</emma:literal>
                </emma:interpretation>
                <emma:interpretation id="interp9" emma:lang="tr-TR" emma:confidence="0">
                  <emma:literal>Bitter,</emma:literal>
                </emma:interpretation>
              </emma:one-of>
            </emma:emma>
          </inkml:annotationXML>
          <inkml:trace contextRef="#ctx0" brushRef="#br0" timeOffset="571.7311">3211-899 292 0,'0'0'110'0,"5"11"-86"0,3 7 11 0,-4 0 1 16,0 0-16-16,-4 15-3 15,0 0-10-15,0 4-3 0,0 3-2 16,0-3-2-16,0-1 1 0,-4-10-21 16,0 3-9-16,0-11-36 15,0 1-16-15,-1-5-37 16</inkml:trace>
          <inkml:trace contextRef="#ctx0" brushRef="#br0" timeOffset="1079.3266">3162-885 272 0,'-16'-11'101'0,"16"8"-78"0,4-1 2 0,0 0-3 15,4-3-19-15,4-4-5 16,5 0 2-16,8 0 1 15,-1 0 1-15,5 4-2 0,0 3 3 16,0 4 4-16,-5 4 4 0,1 7 0 16,-9 3 1-16,-3 8 0 15,-5 8 2-15,0-5-5 16,-8 4-3-16,4 1-3 16,0-5-3-16,5 1-4 15,-1-8 0-15,4 0-7 16,5 1-3-16,-1-8 5 15,1 3 3-15,-1 1 4 16,-4 0 3-16,-3-1 11 16,-5 5 4-16,-8-1 10 15,-9 4 4-15,-7 3-10 16,-9 1-2-16,-4-4-10 16,0-4-5-16,4-3-31 15,5-4-11-15,7-4-74 0,9-18-31 16,0-4 24-1</inkml:trace>
          <inkml:trace contextRef="#ctx0" brushRef="#br0" timeOffset="10074.2326">3726-753 220 0,'-13'36'85'0,"13"-10"-66"0,4 18-6 15,-4-26-6-15,4 1-5 0,1-1 1 16,3-4 5-16,0 1 3 16,0-11-6-16,0-4-1 0,1-4 0 15,-1-7-2-15,0-4-2 16,-4-3 1-16,0-7 1 15,0-1-3-15,1 4 0 16,-1 4 7-16,0 3 6 16,0 11 0-16,0-3 1 15,4 14-5-15,0 1-3 16,1 6-5-16,-1 1-2 16,0 3-17-16,4 1-7 15,1-1-36-15,-5 0-12 16</inkml:trace>
          <inkml:trace contextRef="#ctx0" brushRef="#br0" timeOffset="10420.7192">4182-1239 236 0,'-20'-37'90'0,"11"30"-70"0,1 3 2 0,4 4-4 15,-4 11-6-15,-1 0 1 16,1 15-1-16,0 10 0 15,-4 12-6-15,3 7-6 0,1 3-3 16,4 4 2-16,0 4 2 16,4 0 0-16,0 0-1 15,4-8-13-15,0-7-4 16,4-7-33-16,1-7-13 16,-1-8-35-1</inkml:trace>
          <inkml:trace contextRef="#ctx0" brushRef="#br0" timeOffset="10587.0046">3976-717 272 0,'5'-10'101'0,"7"2"-78"0,8-3-9 16,-7 8-10-16,3-1-8 15,1-11 0-15,3 4-26 16,1-3-12-16,3-5-61 15,5 5-26-15</inkml:trace>
          <inkml:trace contextRef="#ctx0" brushRef="#br0" timeOffset="11018.8468">4330-885 268 0,'4'-3'101'0,"4"3"-78"0,5-8 2 15,-5 8-3-15,4-3-14 16,5-1-2-16,3 0-6 16,5 4-3-16,0-7 2 15,4 3-33-15,-1 4-14 0,1 0-67 16</inkml:trace>
          <inkml:trace contextRef="#ctx0" brushRef="#br0" timeOffset="10852.1822">4614-1345 220 0,'-12'-37'82'0,"7"26"-64"0,-3-4 9 0,4 12-2 16,0 3-2-16,-4 7 3 16,0 11-8-16,-5 15-3 15,-3 11-8-15,3 7-3 0,1 4 2 16,0 7-3-16,4-7-2 16,-1 7 0-16,5 4-1 15,0 4-3-15,4-12 0 16,0 1-16-16,0-15-7 15,0-8-25-15,0-10-10 0,0-8-40 16</inkml:trace>
          <inkml:trace contextRef="#ctx0" brushRef="#br0" timeOffset="11484.0119">4746-907 224 0,'4'-11'85'0,"0"11"-66"0,0-3-8 0,0-1-8 16,0 0-4-16,4-3 2 16,1-4 0-16,-1-3-1 15,0-5 1-15,-4 5-1 0,0 3 2 0,-4-8 5 16,0 8 6-1,-4 4 10-15,-4 7 6 0,0 7-11 16,-5 8-5-16,1 7-6 16,0 0-2-16,3 0-8 15,5 0 0-15,4 3-1 16,9-6-1-16,3-8 1 16,4 0 3-16,1-4-2 15,3 0-1-15,1-7 5 16,0 0 1-16,-5 0 0 15,0 0 1-15,-3 0 0 16,-1 0 3-16,-4-7 10 16,-4 3 7-16,-4 1-6 15,0-1 1-15,-4 4-5 16,0-11 2-16,0 4-6 16,0-12-3-16,4-3-3 15,4 1-3-15,4-5-4 0,5 0 0 16,3 4 0-16,5-3-1 15,-1 7-21-15,5-1-7 16,0 1-112 0</inkml:trace>
          <inkml:trace contextRef="#ctx0" brushRef="#br0" timeOffset="16033.2452">5346-896 200 0,'-8'15'77'0,"8"0"-60"0,-21 3 4 16,13-4-1-16,-4 1-14 0,-1 7-6 15,-3-4-53-15,-1 1-25 16,1-1 0-16,-5-3 1 16</inkml:trace>
        </inkml:traceGroup>
        <inkml:traceGroup>
          <inkml:annotationXML>
            <emma:emma xmlns:emma="http://www.w3.org/2003/04/emma" version="1.0">
              <emma:interpretation id="{D2FB07AC-6675-487E-926A-B6CE23846318}" emma:medium="tactile" emma:mode="ink">
                <msink:context xmlns:msink="http://schemas.microsoft.com/ink/2010/main" type="inkWord" rotatedBoundingBox="22144,1383 22400,667 22778,802 22521,1518"/>
              </emma:interpretation>
              <emma:one-of disjunction-type="recognition" id="oneOf2">
                <emma:interpretation id="interp10" emma:lang="tr-TR" emma:confidence="0">
                  <emma:literal>*</emma:literal>
                </emma:interpretation>
                <emma:interpretation id="interp11" emma:lang="tr-TR" emma:confidence="0">
                  <emma:literal>p</emma:literal>
                </emma:interpretation>
                <emma:interpretation id="interp12" emma:lang="tr-TR" emma:confidence="0">
                  <emma:literal>P</emma:literal>
                </emma:interpretation>
                <emma:interpretation id="interp13" emma:lang="tr-TR" emma:confidence="0">
                  <emma:literal>K</emma:literal>
                </emma:interpretation>
                <emma:interpretation id="interp14" emma:lang="tr-TR" emma:confidence="0">
                  <emma:literal>$</emma:literal>
                </emma:interpretation>
              </emma:one-of>
            </emma:emma>
          </inkml:annotationXML>
          <inkml:trace contextRef="#ctx0" brushRef="#br0" timeOffset="17342.3256">5589-1272 204 0,'8'36'77'0,"0"-14"-60"0,0 15-5 0,1-26-4 15,-1 7-5-15,0 0 1 16,0 1 0-16,-4-1 0 16,1 4-2-16,-1-4-2 0,0 0 1 15,-4-3-8-15,0 0-3 16,0-4-30-16,0 0-11 15,0-4-25 1</inkml:trace>
          <inkml:trace contextRef="#ctx0" brushRef="#br0" timeOffset="17609.7129">5836-1429 188 0,'-21'18'71'0,"13"0"-55"0,-9 22 11 16,9-14 3-16,-4 7-7 16,-5 3 1-16,1 8-11 0,-1-4-5 15,1 1-5-15,-1-1-5 0,1-7 1 16,4 3-6-16,-1-14-3 15,5 0-96 1,0-3-43-16,0-1 72 16</inkml:trace>
          <inkml:trace contextRef="#ctx0" brushRef="#br0" timeOffset="18273.7649">5519-1524 112 0,'-4'-4'44'0,"8"4"-35"0,0-7 9 0,-4 7 4 0,4 7 13 16,4 0 10-16,0 8-8 16,1 7-4-16,-1 7-19 15,4 15 2-15,1-8 2 0,-1 5-8 16,0-1-3-16,1-4 0 15,-5-6 0-15,0-1-3 16,0-4-1-16,1-3-6 16,-5-3-2-16,-4-5-45 15,0 1-16-15,0-11-40 16</inkml:trace>
          <inkml:trace contextRef="#ctx0" brushRef="#br0" timeOffset="18720.0023">5963-1620 92 0,'4'-7'35'0,"0"11"-27"0,-4 7 31 16,-4-8 12-16,0 5-10 15,-4 10-3-15,-9 0-9 0,-3 12-4 0,-1 13-13 32,-3 12-1-32,-1 7 2 0,0-10-7 0,-4 2-3 15,5-6-7-15,3-4 0 16,5-4-40-16,-1-7-16 15,5 0-35 1</inkml:trace>
        </inkml:traceGroup>
      </inkml:traceGroup>
      <inkml:traceGroup>
        <inkml:annotationXML>
          <emma:emma xmlns:emma="http://www.w3.org/2003/04/emma" version="1.0">
            <emma:interpretation id="{53C50753-B53F-46D0-9683-652D3057F8A8}" emma:medium="tactile" emma:mode="ink">
              <msink:context xmlns:msink="http://schemas.microsoft.com/ink/2010/main" type="line" rotatedBoundingBox="17139,3265 21016,2027 21262,2798 17385,4036"/>
            </emma:interpretation>
          </emma:emma>
        </inkml:annotationXML>
        <inkml:traceGroup>
          <inkml:annotationXML>
            <emma:emma xmlns:emma="http://www.w3.org/2003/04/emma" version="1.0">
              <emma:interpretation id="{D32CA36B-2409-479C-A46B-4491548B82E8}" emma:medium="tactile" emma:mode="ink">
                <msink:context xmlns:msink="http://schemas.microsoft.com/ink/2010/main" type="inkWord" rotatedBoundingBox="17144,3282 18641,2804 18822,3370 17325,3848"/>
              </emma:interpretation>
              <emma:one-of disjunction-type="recognition" id="oneOf3">
                <emma:interpretation id="interp15" emma:lang="tr-TR" emma:confidence="0">
                  <emma:literal>deta</emma:literal>
                </emma:interpretation>
                <emma:interpretation id="interp16" emma:lang="tr-TR" emma:confidence="0">
                  <emma:literal>de ta</emma:literal>
                </emma:interpretation>
                <emma:interpretation id="interp17" emma:lang="tr-TR" emma:confidence="0">
                  <emma:literal>data</emma:literal>
                </emma:interpretation>
                <emma:interpretation id="interp18" emma:lang="tr-TR" emma:confidence="0">
                  <emma:literal>defa</emma:literal>
                </emma:interpretation>
                <emma:interpretation id="interp19" emma:lang="tr-TR" emma:confidence="0">
                  <emma:literal>dert</emma:literal>
                </emma:interpretation>
              </emma:one-of>
            </emma:emma>
          </inkml:annotationXML>
          <inkml:trace contextRef="#ctx0" brushRef="#br0" timeOffset="4216.9211">661 779 160 0,'-12'-22'63'0,"12"26"-49"0,4-1-4 0,0 12 34 16,4 3-13-16,1 8-5 15,-1 10-6-15,0 8-12 16,0 7 1-16,-4 8 2 0,1-1-4 16,-1-3-2-16,0-7-2 15,0-12 0-15,0-10-4 16,-4-4 0-16,0-4-10 16,0-7-3-16,-4-4 2 15,-4-10 3-15,-5-8 2 16,-7-8 5-16,-1-3 1 15,-4 4 1-15,1 4 15 16,-1 10 7-16,0 8-6 16,1 10-2-16,3 8-10 0,9 4-5 15,4-1-3-15,8 1 3 16,4-4-2-16,12-4-1 16,9-7-2-16,4-4 1 15,8-7-8-15,0-7-2 16,4-4 3-16,0-7 3 15,4-8 0-15,0-3 1 16,-8 0 5-16,-4 0 3 16,-4 7 1-16,-4 7 2 15,-9 4-4-15,1 7 0 16,-5 8 1-16,0 0 2 16,1 3-3-16,-1 0-2 15,0 1 2-15,1-1 0 16,-1-3-2-16,0-4 2 0,5-8-1 15,-1-3-2-15,1-3 3 16,-1-5 2-16,-3-3 0 16,-1 0 2-16,-4 1 2 15,-4-5 2-15,-4 8 3 16,-8-1 1-16,-4 5 1 16,-5 3 2-16,-3 7-5 15,-5 8-3-15,-4 7-3 16,5 7-3-16,3 0 1 15,0 1-1-15,9-1-7 16,8-3 0-16,4-1-6 16,8 1 1-16,5-1 4 0,3 1 4 15,0 0 3-15,5-1 1 16,0-3 4-16,-1-3 5 16,1-5-7-16,-1-3-1 15,5-3-17-15,0-8-6 16,-5-8-69-1,1-6-36-15,-5 3 61 16</inkml:trace>
          <inkml:trace contextRef="#ctx0" brushRef="#br0" timeOffset="4579.0979">1430 804 252 0,'9'-11'96'0,"-1"8"-75"0,21-8-3 0,-17 7-6 16,4-3-9-16,5-4-2 16,0 7-7-16,-1-7-4 15,5 4-47-15,0 7-22 16,-1 4-11-16,1 3-3 15</inkml:trace>
          <inkml:trace contextRef="#ctx0" brushRef="#br0" timeOffset="4402.1271">1476 665 264 0,'0'33'101'0,"16"-3"-78"0,-4 10-7 0,-3-18-8 0,-1 7-8 16,0 0 0-16,0 4 0 16,1 4 0-16,-1-1 0 15,0-3-29-15,-4 0-10 0,-4-7-67 16</inkml:trace>
          <inkml:trace contextRef="#ctx0" brushRef="#br0" timeOffset="5147.6344">1850 870 88 0,'0'0'33'0,"4"4"-26"0,4-4 3 0,-4-4 1 0,1 4 8 16,3 0 8-16,-4-7-8 16,4 3-3-16,-4 1-5 15,0-1-2-15,0 0-5 16,1 1-1-16,-1-5 1 16,0 1 0-16,0 0-2 15,0-4-2-15,0 0 1 16,-4 3-1-16,0 1 0 15,0 0 0-15,0-4 0 16,0 0 2-16,0 0 5 16,-4 4 4-16,0-4-2 15,0 0 0-15,0 3-1 16,0-3 0-16,-5 4 2 0,1 0 1 16,0 3 1-16,0 0 2 15,-1 4-7-15,-3 4-2 16,0 7-1-16,-1 4 2 15,1-1-1-15,0 5 2 16,3-1-4-16,1 0-2 16,4-3-3-16,4-1 1 15,4-3-1-15,4-3 0 16,5-5 0-16,-1-3 0 16,5-3-5-16,-1-1 0 15,1 0 3-15,-1-3 2 16,-4 3 2-16,1 4 0 15,-1 0 2-15,-4 4 3 0,0 3-2 16,1 4-2-16,-1 4 0 16,0-4 1-16,0 0-23 15,5 0-11-15,3 3-69 16</inkml:trace>
        </inkml:traceGroup>
        <inkml:traceGroup>
          <inkml:annotationXML>
            <emma:emma xmlns:emma="http://www.w3.org/2003/04/emma" version="1.0">
              <emma:interpretation id="{66B5D2DA-8B84-4A2A-A606-DD6DD6256C9D}" emma:medium="tactile" emma:mode="ink">
                <msink:context xmlns:msink="http://schemas.microsoft.com/ink/2010/main" type="inkWord" rotatedBoundingBox="19077,2646 21016,2027 21262,2798 19324,3417"/>
              </emma:interpretation>
              <emma:one-of disjunction-type="recognition" id="oneOf4">
                <emma:interpretation id="interp20" emma:lang="tr-TR" emma:confidence="0">
                  <emma:literal>hayat</emma:literal>
                </emma:interpretation>
                <emma:interpretation id="interp21" emma:lang="tr-TR" emma:confidence="0">
                  <emma:literal>dayan t</emma:literal>
                </emma:interpretation>
                <emma:interpretation id="interp22" emma:lang="tr-TR" emma:confidence="0">
                  <emma:literal>daya t</emma:literal>
                </emma:interpretation>
                <emma:interpretation id="interp23" emma:lang="tr-TR" emma:confidence="0">
                  <emma:literal>dayat</emma:literal>
                </emma:interpretation>
                <emma:interpretation id="interp24" emma:lang="tr-TR" emma:confidence="0">
                  <emma:literal>largon t</emma:literal>
                </emma:interpretation>
              </emma:one-of>
            </emma:emma>
          </inkml:annotationXML>
          <inkml:trace contextRef="#ctx0" brushRef="#br0" timeOffset="5432.9532">2389 183 228 0,'-8'29'88'0,"12"0"-69"0,0 15 6 0,0-22 0 0,0 7-5 0,0 8 0 16,-4 7-8 0,4 3-5-16,0 1-4 15,0-4-5-15,1 0 1 0,-5-11-17 16,4-8-5 0,-4-3-66-1,8-7-58-15,0-8 51 16</inkml:trace>
          <inkml:trace contextRef="#ctx0" brushRef="#br0" timeOffset="5737.6213">2652 563 192 0,'4'15'71'0,"4"-8"-55"0,1 0-5 15,-1 1-5-15,0-8-6 16,0 0 0-16,5 0 6 15,-1-11 4-15,4 0-5 16,1-4 1-16,-1 0 4 0,-3-3-4 16,-1 0-1-16,-4 0 4 15,-8-1 4-15,0-3 2 16,-8 4 3-16,-4 4 3 16,-5 3 2-16,1 3-6 0,-5 8-2 15,1 8-14-15,3 3-3 16,1 7-12-16,3 7-4 15,5 1-35-15,4 0-13 16,4-1-41 0</inkml:trace>
          <inkml:trace contextRef="#ctx0" brushRef="#br0" timeOffset="6003.3417">2788 457 220 0,'0'0'82'0,"4"15"-64"0,0-1 15 0,0-3 2 0,4 8-14 15,1 3-4-15,-1-4-10 16,0 0-3-16,0 0-2 15,0-3-2-15,1-4 1 0,-1-4-30 16,-4-3-10-16,0-4-49 16,4-11-46-1,1-4 47-15</inkml:trace>
          <inkml:trace contextRef="#ctx0" brushRef="#br0" timeOffset="6333.6917">2923 391 232 0,'5'26'88'0,"-5"-8"-69"0,8 15-7 0,-4-18-7 15,4-4-5-15,0 0 2 16,1-4-6-16,3-3 1 16,4-8 1-16,1-7-10 0,3-7-4 15,1-12-12-15,4 5-5 16,-5-1 13-16,-3 8 9 15,-1 3 22-15,-4 8 13 16,-3 7 14-16,-9 11 9 16,0 11-12-16,-4 11-3 0,-5 11-13 15,1 0-1-15,0 3-7 16,0 1-1-16,-1-4-6 16,5-1-3-16,0-6-25 15,0-8-11-15,4-7-40 16,4-7-14-16,4-12-5 15</inkml:trace>
          <inkml:trace contextRef="#ctx0" brushRef="#br0" timeOffset="6633.8321">3335 410 192 0,'0'-4'74'0,"4"8"-58"0,0 3-6 0,4-3-8 15,0-1-3-15,5-3 0 16,-1 0 3-16,5-3 1 16,-5-5-1-16,4-3 1 0,1-3 2 15,-1-5-2-15,1-3-2 16,-9-7 2-16,0 7 2 16,-8 0 13-16,-4 4 8 15,-4 7 4-15,-9 11 4 16,-3 4-16-16,-5 7-8 15,0 3-9-15,5 1-1 16,-1 0-11-16,5-1-3 16,4 1-39-16,3-1-16 0</inkml:trace>
          <inkml:trace contextRef="#ctx0" brushRef="#br0" timeOffset="6982.2509">3614 179 260 0,'0'19'99'0,"0"-5"-77"0,0 8-2 16,0-11-7-16,0 4-5 15,5-4 0-15,-1 0-9 16,8 0-1-16,-4-4 0 15,5-7 1-15,-1 0 3 0,4-11-10 0,1 0-2 16,3-7 5-16,1-1 2 16,0 8 3-16,-5-3 0 15,-4 3 6-15,1 4 4 16,-5 7 3-16,-4 3 3 16,4 8-5-16,-8 0-1 15,4 0-9-15,-4 0 0 16,4-4-12-16,1 1-5 15,-1-1-50-15,0 0-21 16,-4-7-15 0</inkml:trace>
          <inkml:trace contextRef="#ctx0" brushRef="#br0" timeOffset="7399.4517">4050 88 264 0,'-8'-4'99'0,"12"1"-77"0,13-1 4 0,-5 4 0 16,0 0-13-16,5-11 0 15,8 4-7-15,8-8-4 16,-1 0-1-16,1 1-4 0,0-5 0 16,0 1-82-16,-12 4-81 15,-9 3 43-15</inkml:trace>
          <inkml:trace contextRef="#ctx0" brushRef="#br0" timeOffset="7333.5576">4137-230 268 0,'4'18'101'0,"-4"4"-78"0,4 22 4 16,-4-22-1-16,0 11-13 15,0 7 0-15,0 0-9 16,0 0-3-16,0 8-1 16,0-8-9-16,0 0-2 0,0-3-25 15,0-12-11-15,0-3-34 16,0-3-48-16,0-8 35 15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15:11.61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2333675-264C-4F91-A202-97221250EDDA}" emma:medium="tactile" emma:mode="ink">
          <msink:context xmlns:msink="http://schemas.microsoft.com/ink/2010/main" type="writingRegion" rotatedBoundingBox="22416,6270 24400,6714 24181,7689 22197,7244"/>
        </emma:interpretation>
      </emma:emma>
    </inkml:annotationXML>
    <inkml:traceGroup>
      <inkml:annotationXML>
        <emma:emma xmlns:emma="http://www.w3.org/2003/04/emma" version="1.0">
          <emma:interpretation id="{9CDC889A-8734-4E44-A111-20D82184E2EA}" emma:medium="tactile" emma:mode="ink">
            <msink:context xmlns:msink="http://schemas.microsoft.com/ink/2010/main" type="paragraph" rotatedBoundingBox="22416,6270 24400,6714 24181,7689 22197,72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E3CD9B-1447-4611-9102-311A099792F5}" emma:medium="tactile" emma:mode="ink">
              <msink:context xmlns:msink="http://schemas.microsoft.com/ink/2010/main" type="inkBullet" rotatedBoundingBox="22350,6562 22677,6635 22628,6852 22302,6779"/>
            </emma:interpretation>
            <emma:one-of disjunction-type="recognition" id="oneOf0">
              <emma:interpretation id="interp0" emma:lang="tr-TR" emma:confidence="0">
                <emma:literal>=</emma:literal>
              </emma:interpretation>
              <emma:interpretation id="interp1" emma:lang="tr-TR" emma:confidence="0">
                <emma:literal>:</emma:literal>
              </emma:interpretation>
              <emma:interpretation id="interp2" emma:lang="tr-TR" emma:confidence="0">
                <emma:literal>F</emma:literal>
              </emma:interpretation>
              <emma:interpretation id="interp3" emma:lang="tr-TR" emma:confidence="0">
                <emma:literal>7</emma:literal>
              </emma:interpretation>
              <emma:interpretation id="interp4" emma:lang="tr-TR" emma:confidence="0">
                <emma:literal>5</emma:literal>
              </emma:interpretation>
            </emma:one-of>
          </emma:emma>
        </inkml:annotationXML>
        <inkml:trace contextRef="#ctx0" brushRef="#br0">21138 3557 264 0,'5'-8'99'0,"8"8"-54"0,5-4-46 0,-9 4 20 15,13-4-15-15,0-4-2 0,5 4-2 16,4 0 0-16,-5 0 0 16,-3 0-7-16,-1 0-3 0,-4 4-63 15,-10 8-70 1</inkml:trace>
        <inkml:trace contextRef="#ctx0" brushRef="#br0" timeOffset="148.0048">21187 3699 244 0,'13'-4'90'0,"1"8"-48"0,26-4-42 0,-14 0 16 0,1-8-9 16,0 0-2-16,8 0-29 15,1 0-13-15,-5 0-68 16,-5-8-27-16</inkml:trace>
      </inkml:traceGroup>
      <inkml:traceGroup>
        <inkml:annotationXML>
          <emma:emma xmlns:emma="http://www.w3.org/2003/04/emma" version="1.0">
            <emma:interpretation id="{D4332153-FFB1-4969-BC18-E29A654D68B3}" emma:medium="tactile" emma:mode="ink">
              <msink:context xmlns:msink="http://schemas.microsoft.com/ink/2010/main" type="line" rotatedBoundingBox="23279,6463 24400,6714 24181,7689 23060,7438"/>
            </emma:interpretation>
          </emma:emma>
        </inkml:annotationXML>
        <inkml:traceGroup>
          <inkml:annotationXML>
            <emma:emma xmlns:emma="http://www.w3.org/2003/04/emma" version="1.0">
              <emma:interpretation id="{EB0EC4CA-D571-40AF-915D-C7DBB5426BA4}" emma:medium="tactile" emma:mode="ink">
                <msink:context xmlns:msink="http://schemas.microsoft.com/ink/2010/main" type="inkWord" rotatedBoundingBox="23279,6463 24400,6714 24181,7689 23060,7438"/>
              </emma:interpretation>
              <emma:one-of disjunction-type="recognition" id="oneOf1">
                <emma:interpretation id="interp5" emma:lang="tr-TR" emma:confidence="0">
                  <emma:literal>iri</emma:literal>
                </emma:interpretation>
                <emma:interpretation id="interp6" emma:lang="tr-TR" emma:confidence="0">
                  <emma:literal>iti</emma:literal>
                </emma:interpretation>
                <emma:interpretation id="interp7" emma:lang="tr-TR" emma:confidence="0">
                  <emma:literal>iz.</emma:literal>
                </emma:interpretation>
                <emma:interpretation id="interp8" emma:lang="tr-TR" emma:confidence="0">
                  <emma:literal>it.</emma:literal>
                </emma:interpretation>
                <emma:interpretation id="interp9" emma:lang="tr-TR" emma:confidence="0">
                  <emma:literal>uz.</emma:literal>
                </emma:interpretation>
              </emma:one-of>
            </emma:emma>
          </inkml:annotationXML>
          <inkml:trace contextRef="#ctx0" brushRef="#br0" timeOffset="42066.6746">21973 3920 188 0,'-9'-4'71'0,"9"4"-38"0,0 4-17 16,0-4 22-16,0 0-3 0,14 4 2 15,-1 0-16 1,5 0-7-16,-1 0-9 0,6-4-2 0,3 4 1 15,5-4-5-15,0 0-1 16,1-4-26-16,3 0-9 16,5 0-30-16,0-4-10 15,-4-8-12 1</inkml:trace>
          <inkml:trace contextRef="#ctx0" brushRef="#br0" timeOffset="41879.1268">22062 3699 156 0,'-9'0'57'0,"9"4"-30"0,0-4-10 0,0 0 20 15,0-8-13-15,4 0-1 16,1-4-4-16,4 0-1 16,0-4-9-16,4-7-5 0,0-5-1 15,1-7-4-15,-1-5 0 16,0 5 7-16,-4 7 4 15,0 8 10-15,-9 12 9 16,-4 12-8-16,-5 12-9 16,-5 12-6-16,1 3-6 15,4 5 0-15,0 15 0 16,0-7 0-16,5-5-3 16,0-3 2-16,-1-1-21 15,5-7-8-15,0-1-31 16,0-3-14-16,0-4-29 15</inkml:trace>
          <inkml:trace contextRef="#ctx0" brushRef="#br0" timeOffset="8128.2088">22173 4295 244 0,'-13'0'90'0,"17"0"-48"0,1 0-25 0,-5 0 25 16,8 0-11-16,6-4-1 0,8-4-13 15,18 0-3-15,4-4-8 16,10-4-4-16,-1 1-1 0,9-9-1 16,-4 8 0-16,-5 0-3 15,-4 5 2-15,-5-1 3 32,-8 4 3-32,-9 0-24 15,-5 4-12-15,-13 4-35 0,-9 8-16 0,-9 8-33 16</inkml:trace>
          <inkml:trace contextRef="#ctx0" brushRef="#br0" timeOffset="8284.5808">22337 4445 228 0,'-4'-4'85'0,"30"4"-46"0,-3-4-24 16,-10 0 24-16,5-8-12 15,4 0-1-15,9 0-15 16,5-3-7-16,8-5-2 15,0 4-2-15,1 0 2 0,-1 1-28 0,-4-1-9 16,0 0-89 0</inkml:trace>
          <inkml:trace contextRef="#ctx0" brushRef="#br0" timeOffset="42410.4328">22564 3521 204 0,'-5'-20'77'15,"14"16"-42"-15,-4-7-19 0,-1 7 24 0,5 0-12 16,-5 4 10 0,10 4-11-16,-1 4-15 15,-4-1 2-15,0 5 0 0,-14 4-5 16,1 8-1-16,-5-1-6 15,-4 17-2-15,-5 3 0 16,-4 1 0-16,4-9-3 16,5-3 2-16,-1-8-1 15,14-9-2 1,5-7 0-16,4-4 5 16,4 0 1-16,0-4 0 0,10 0-2 15,3 0 1-15,-4 0 1 16,1 0-1-16,-6 0-1 15,-3 0-43-15,-1 0-21 16</inkml:trace>
          <inkml:trace contextRef="#ctx0" brushRef="#br0" timeOffset="7784.0442">23137 3746 248 0,'0'-4'93'0,"9"8"-50"0,8-24-41 16,-12 16 19-16,4 1-13 15,-5 3-4-15,1-4-41 16,-10 4-17-16,1 7-50 16,-10 1-22-16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08:35.10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-2-6 236 0,'0'3'90'0,"0"-3"-48"0,0 0-69 15,0 0 7-15,0 0-75 16,-5 4-30-1</inkml:trace>
</inkml:ink>
</file>

<file path=ppt/ink/ink7.xml><?xml version="1.0" encoding="utf-8"?>
<inkml:ink xmlns:inkml="http://www.w3.org/2003/InkML">
  <inkml:definitions/>
  <inkml:traceGroup>
    <inkml:annotationXML>
      <emma:emma xmlns:emma="http://www.w3.org/2003/04/emma" version="1.0">
        <emma:interpretation id="{61133008-15FF-4DEC-BCEA-DB11C282BBA6}" emma:medium="tactile" emma:mode="ink">
          <msink:context xmlns:msink="http://schemas.microsoft.com/ink/2010/main" type="inkDrawing" rotatedBoundingBox="25748,17603 25801,17723 25787,17730 25734,17609" semanticType="callout" shapeName="Other"/>
        </emma:interpretation>
      </emma:emma>
    </inkml:annotationXML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14:39.09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2B8681A-1EB9-4A4A-B1D2-20D53A98EF6A}" emma:medium="tactile" emma:mode="ink">
          <msink:context xmlns:msink="http://schemas.microsoft.com/ink/2010/main" type="writingRegion" rotatedBoundingBox="12295,6798 14168,9884 12300,11018 10426,7932"/>
        </emma:interpretation>
      </emma:emma>
    </inkml:annotationXML>
    <inkml:traceGroup>
      <inkml:annotationXML>
        <emma:emma xmlns:emma="http://www.w3.org/2003/04/emma" version="1.0">
          <emma:interpretation id="{A76E5384-36E6-4BE0-855F-BCAF1C01725C}" emma:medium="tactile" emma:mode="ink">
            <msink:context xmlns:msink="http://schemas.microsoft.com/ink/2010/main" type="paragraph" rotatedBoundingBox="12295,6798 14168,9884 12873,10670 11000,75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8623CB-9359-4F61-B45E-A56C1DA65E52}" emma:medium="tactile" emma:mode="ink">
              <msink:context xmlns:msink="http://schemas.microsoft.com/ink/2010/main" type="line" rotatedBoundingBox="12295,6798 14168,9884 12873,10670 11000,7584"/>
            </emma:interpretation>
          </emma:emma>
        </inkml:annotationXML>
        <inkml:traceGroup>
          <inkml:annotationXML>
            <emma:emma xmlns:emma="http://www.w3.org/2003/04/emma" version="1.0">
              <emma:interpretation id="{5BB7F020-5887-438A-816A-1A4AA67FB73A}" emma:medium="tactile" emma:mode="ink">
                <msink:context xmlns:msink="http://schemas.microsoft.com/ink/2010/main" type="inkWord" rotatedBoundingBox="12175,6870 12912,8084 11824,8744 11087,7531"/>
              </emma:interpretation>
              <emma:one-of disjunction-type="recognition" id="oneOf0">
                <emma:interpretation id="interp0" emma:lang="tr-TR" emma:confidence="0">
                  <emma:literal>ET</emma:literal>
                </emma:interpretation>
                <emma:interpretation id="interp1" emma:lang="tr-TR" emma:confidence="0">
                  <emma:literal>Ati</emma:literal>
                </emma:interpretation>
                <emma:interpretation id="interp2" emma:lang="tr-TR" emma:confidence="0">
                  <emma:literal>Eti</emma:literal>
                </emma:interpretation>
                <emma:interpretation id="interp3" emma:lang="tr-TR" emma:confidence="0">
                  <emma:literal>r-</emma:literal>
                </emma:interpretation>
                <emma:interpretation id="interp4" emma:lang="tr-TR" emma:confidence="0">
                  <emma:literal>ET,</emma:literal>
                </emma:interpretation>
              </emma:one-of>
            </emma:emma>
          </inkml:annotationXML>
          <inkml:trace contextRef="#ctx0" brushRef="#br0">3136-1461 80 0,'0'-4'30'0,"22"4"-16"0,-4 4-3 0,0 8 10 15,-5 8 0-15,0 0-1 0,5 3-8 16,0 5-3-16,0 4-3 15,4-1 1-15,0 1-4 16,0-5-2-16,0-3 2 0,1 0 0 16,-1-9 1-16,-4-3-2 31,-1-4 1-31,-3-4-2 16,-5-4-1-16,-1-4-15 0,-3-8-5 15,-1-3-45-15</inkml:trace>
          <inkml:trace contextRef="#ctx0" brushRef="#br0" timeOffset="-263.5055">3136-1433 104 0,'0'-20'38'0,"0"20"-20"15,22 20-6-15,-13-12 16 0,-5 12-5 16,-4-1-1-16,5 5-6 15,-5 8-2-15,0 3-8 16,0 1-2-16,-9 3 2 0,13 12-5 0,-4-11-3 31,5-9 3-31,-5-3 3 16,4-8-21-16,-4-8-10 16,0-12-40-1,0-4-26-15,0-16 40 16</inkml:trace>
          <inkml:trace contextRef="#ctx0" brushRef="#br0" timeOffset="169.7534">3527-1524 148 0,'-23'12'57'0,"15"-4"-30"0,-10 31-16 16,5-19 18-16,-5 4-4 15,-9 3 0-15,-4 9-9 16,0 3-5-16,-5 1-6 15,-4 19-4-15,9-8 0 0,5-7-21 16,3-9-9-16,6-7-62 16</inkml:trace>
          <inkml:trace contextRef="#ctx0" brushRef="#br0" timeOffset="982.042">3491-1437 148 0,'0'59'55'0,"0"-39"-30"0,0 19-16 16,0-15 14-16,5 8-5 16,-5 3 0-16,0 20-8 15,4-7-2-15,0-5-4 16,1-7-1-16,-1-9 1 0,5-3-9 16,0-4-4-16,0-8-79 15</inkml:trace>
          <inkml:trace contextRef="#ctx0" brushRef="#br0" timeOffset="1693.4763">3056-869 160 0,'-22'20'63'0,"8"4"-34"0,-8 15-16 0,13-19 19 16,-8 8-12-16,-10 3-1 15,-9 5-11-15,5 3-3 16,0 13-3-16,5 3-4 0,-1-4 1 15,9-7-15-15,5-13-6 16,-1-3-55 0,14-12-38-16,5-5 46 15</inkml:trace>
          <inkml:trace contextRef="#ctx0" brushRef="#br0" timeOffset="2084.132">3655-782 140 0,'5'28'52'0,"4"0"-28"0,9 7-13 0,-10-15 15 15,6 7-6-15,4 5 1 16,4 11-6-16,4-7-1 15,1 15-8-15,0-7-6 0,-1-9-1 16,-3-7-4-16,-1-4-1 16,-4-5-57-1,-1-3-51-15,1 0 34 16</inkml:trace>
        </inkml:traceGroup>
        <inkml:traceGroup>
          <inkml:annotationXML>
            <emma:emma xmlns:emma="http://www.w3.org/2003/04/emma" version="1.0">
              <emma:interpretation id="{4FD699EC-85EA-4186-9B36-6E991CBB87FB}" emma:medium="tactile" emma:mode="ink">
                <msink:context xmlns:msink="http://schemas.microsoft.com/ink/2010/main" type="inkWord" rotatedBoundingBox="13208,8301 14168,9884 12873,10670 11913,9087"/>
              </emma:interpretation>
              <emma:one-of disjunction-type="recognition" id="oneOf1">
                <emma:interpretation id="interp5" emma:lang="tr-TR" emma:confidence="0">
                  <emma:literal>Gün</emma:literal>
                </emma:interpretation>
                <emma:interpretation id="interp6" emma:lang="tr-TR" emma:confidence="0">
                  <emma:literal>*ün</emma:literal>
                </emma:interpretation>
                <emma:interpretation id="interp7" emma:lang="tr-TR" emma:confidence="0">
                  <emma:literal>gün</emma:literal>
                </emma:interpretation>
                <emma:interpretation id="interp8" emma:lang="tr-TR" emma:confidence="0">
                  <emma:literal>Ekün</emma:literal>
                </emma:interpretation>
                <emma:interpretation id="interp9" emma:lang="tr-TR" emma:confidence="0">
                  <emma:literal>oyan</emma:literal>
                </emma:interpretation>
              </emma:one-of>
            </emma:emma>
          </inkml:annotationXML>
          <inkml:trace contextRef="#ctx0" brushRef="#br0" timeOffset="2493.1561">4002 67 156 0,'-13'12'57'0,"8"12"-30"0,1 15-14 0,4-7 17 16,0 7-15-16,0 5-6 15,0-5-3-15,0-3-2 16,0-1-2-16,4-3-2 0,1-5 1 16,-5-3-4-16,0-8 2 31,4-4-26-31,0-5-11 0,-4-7-36 16,5 0-20-1,-1-7 45-15</inkml:trace>
          <inkml:trace contextRef="#ctx0" brushRef="#br0" timeOffset="2711.9672">4020 87 140 0,'0'-8'55'0,"9"12"-30"0,8 0-14 16,-3 0 15-16,3 8-6 16,10 7-1-16,4 13-9 15,14 11-2-15,-5 1-4 16,-5-5-1-16,5 1 3 0,-4-1-3 15,-1-11-2-15,-4 3 0 0,0-11 1 16,-4-4-12-16,-5-4-3 16,-4-4-23-16,-5-8-7 15,0-8-30 1,-13-8-16-16,0-20 47 16</inkml:trace>
          <inkml:trace contextRef="#ctx0" brushRef="#br0" timeOffset="2886.0677">4442 12 168 0,'-18'12'63'0,"4"7"-34"0,-8 25-14 0,13-21 20 15,-4 25-10-15,-22 7-3 0,-1 0-8 0,0-3-4 16,1 3-5-16,-1 0-4 0,5-3 0 16,5-13-10-16,8-7-2 15,5-5-51-15,-1-7-66 16,14-8 27-16</inkml:trace>
          <inkml:trace contextRef="#ctx0" brushRef="#br0" timeOffset="3468.4757">4597 39 196 0,'-9'4'74'0,"9"8"-40"0,-18 24-27 15,14-13 18-15,-1 25-11 16,-3 7-3-16,-1-4-4 16,0 1 0-16,4-5-4 15,1 0-4-15,8-7 0 0,1-1-43 0,4-19-18 16,4-12-29 0</inkml:trace>
          <inkml:trace contextRef="#ctx0" brushRef="#br0" timeOffset="4220.0763">3842 734 160 0,'-31'20'60'0,"18"0"-32"0,-10 11-15 0,15-7 19 0,-6 11-7 16,-4-3-2-16,-8 4-11 16,-5 3-5-16,-9-3-4 15,4-5-7-15,5 9 0 0,9-5-31 16,9-7-12-16</inkml:trace>
          <inkml:trace contextRef="#ctx0" brushRef="#br0" timeOffset="4579.4576">4579 991 200 0,'22'67'74'0,"-13"-43"-40"0,9 15-35 0,-9-11 12 0,4 7-5 16,1 5-1-16,-1-1-36 15,0-3-17-15,1-5-33 16,-10-7-14-16</inkml:trace>
          <inkml:trace contextRef="#ctx0" brushRef="#br0" timeOffset="14958.7914">4037 600 96 0,'-8'16'38'0,"8"-12"-20"0,-5-4-21 16,5 0 30 0,0 0-5-16,-4-8-6 15,-1 4-2-15,-4 0-3 16,0 0-5-16,1 0 3 0,3 0 3 15,1-8-8-15,-1 0-2 16,1 5-4-16,4-1-2 16,0-4-6-16,4 4-2 0,5 0-57 15,0-4-26 1,0 4 48-16</inkml:trace>
          <inkml:trace contextRef="#ctx0" brushRef="#br0" timeOffset="15987.693">4393 79 64 0,'9'-8'27'0,"-1"4"-14"0,1-8-7 0,0 8 9 0,0 0-4 16,0-4 1-16,0-3-1 16,-5-1 3-16,5 0-5 15,0-4-1-15,0-8-2 0,0 5-1 31,4 3-1-31,-4 0 2 0,0 4 1 0,0 4 3 32,-5 0-5-32,1 5 6 0,-5 18 11 15,0 5-3-15,-5 0-5 16,1 3-3-16,-1 5-5 16,1 4 1-16,-1 3-2 15,1-3 0-15,0 7-3 0,4 9 1 16,0-13 0-16,0-3 1 15,0-5-5-15,0-3 1 16,0-4 0-16,0-4 2 16,0-1-1-16,0-7 2 15,0 4-2-15,0-8-1 16,-5-4-6-16,5 0-4 16,-4 0-16-16,-1 0-9 15</inkml:trace>
          <inkml:trace contextRef="#ctx0" brushRef="#br0" timeOffset="17384.3871">4477 726 96 0,'-4'-8'35'0,"8"8"-18"0,-4 0 0 0,0 0 16 0,9 4 0 16,4 4 3-16,1 4-9 15,3 0-4-15,6 8-13 16,-6-1 0-16,1 13 3 0,0 7-1 15,0-7 1-15,-1 0-1 0,1-5 0 16,-5-3-2-16,1 0 1 16,-1-5-4-16,-4-3-2 15,0 0-5-15,0-4 0 16,0-4-18-16,0-4-5 16,-1-4-53 15,-3-4-60-31,-1 4 34 15</inkml:trace>
          <inkml:trace contextRef="#ctx0" brushRef="#br0" timeOffset="18146.4714">4508 920 160 0,'-4'0'60'0,"8"19"-32"0,14 1-26 0,-9-12 12 0,0 8-7 16,4 4-2-16,0 3 0 15,1 1-1-15,-1 4-2 16,0-5 1-16,1 9 0 0,-1 3-1 15,0-7-2-15,-4-4 1 16,0-5-1-16,0-3 0 0,-5-4 2 16,1-4-1-16,-1 0-1 15,-4-8 1-15,0 0 1 16,0 0-6-16,0-8-4 16,0 0 4-16,0 4 2 15,0 0 4-15,0 0-3 16,0 0 7-1,0-15 5 1,0 3 1-16,-4 0 1 16,-1 0-1-16,-4-4 2 15,1 1-5-15,-1-5-3 16,0-4-6-16,-4-19-2 16,-1 0-4-16,1-1 1 15,0 1-6-15,-5-8-3 0,13 11-47 16,5-11-53-16,5 12 26 15</inkml:trace>
          <inkml:trace contextRef="#ctx0" brushRef="#br0" timeOffset="18798.4073">4846 1362 164 0,'0'-12'63'0,"4"4"-34"0,5 0-23 0,4 4 15 0,10-4-2 16,-6 1 3-16,1 3 1 15,0 0 1-15,-5 4-13 16,-4 4 4-16,0 3 3 0,-9 5-6 15,0 8-2-15,-9 4-8 0,0-1-1 0,0 1 1 16,5 0 1-16,13-1-4 31,-5 5-1-31,5 4 1 16,0-5 0-16,-5-3 5 16,1-4 2-16,-5-1 15 15,-9-3 6-15,-9 0-7 0,0-4-2 16,-4 0-12-16,0-4-4 15,0 0-15-15,0-1-7 16,4-3-40-16,4-4-16 16,6 0-47-16</inkml:trace>
        </inkml:traceGroup>
      </inkml:traceGroup>
    </inkml:traceGroup>
    <inkml:traceGroup>
      <inkml:annotationXML>
        <emma:emma xmlns:emma="http://www.w3.org/2003/04/emma" version="1.0">
          <emma:interpretation id="{892E4534-02C5-4A69-A33E-45365897FB5F}" emma:medium="tactile" emma:mode="ink">
            <msink:context xmlns:msink="http://schemas.microsoft.com/ink/2010/main" type="paragraph" rotatedBoundingBox="11051,8272 12071,10185 11852,10301 10833,838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17EAACB-5156-4D07-824B-91A26ED1344C}" emma:medium="tactile" emma:mode="ink">
              <msink:context xmlns:msink="http://schemas.microsoft.com/ink/2010/main" type="line" rotatedBoundingBox="11051,8272 12071,10185 11852,10301 10833,8389"/>
            </emma:interpretation>
          </emma:emma>
        </inkml:annotationXML>
        <inkml:traceGroup>
          <inkml:annotationXML>
            <emma:emma xmlns:emma="http://www.w3.org/2003/04/emma" version="1.0">
              <emma:interpretation id="{2C0FCE19-51F3-4BC9-A9BE-931723087602}" emma:medium="tactile" emma:mode="ink">
                <msink:context xmlns:msink="http://schemas.microsoft.com/ink/2010/main" type="inkWord" rotatedBoundingBox="11016,8292 11219,8674 11056,8761 10852,8379"/>
              </emma:interpretation>
              <emma:one-of disjunction-type="recognition" id="oneOf2">
                <emma:interpretation id="interp10" emma:lang="tr-TR" emma:confidence="0">
                  <emma:literal>\</emma:literal>
                </emma:interpretation>
                <emma:interpretation id="interp11" emma:lang="tr-TR" emma:confidence="0">
                  <emma:literal>.</emma:literal>
                </emma:interpretation>
                <emma:interpretation id="interp12" emma:lang="tr-TR" emma:confidence="0">
                  <emma:literal>'</emma:literal>
                </emma:interpretation>
                <emma:interpretation id="interp13" emma:lang="tr-TR" emma:confidence="0">
                  <emma:literal>-</emma:literal>
                </emma:interpretation>
                <emma:interpretation id="interp14" emma:lang="tr-TR" emma:confidence="0">
                  <emma:literal>;</emma:literal>
                </emma:interpretation>
              </emma:one-of>
            </emma:emma>
          </inkml:annotationXML>
          <inkml:trace contextRef="#ctx0" brushRef="#br0" timeOffset="5061.9927">2288-233 200 0,'-9'36'77'0,"9"11"-42"0,4 4-41 0,-4-31 14 0,5 16-7 16,-1 11 2-16,5 8-66 16,0 12-27-16,0-8 21 15,0-7 11-15</inkml:trace>
        </inkml:traceGroup>
        <inkml:traceGroup>
          <inkml:annotationXML>
            <emma:emma xmlns:emma="http://www.w3.org/2003/04/emma" version="1.0">
              <emma:interpretation id="{59BDD6A5-8AD2-4017-A337-10F637AC045A}" emma:medium="tactile" emma:mode="ink">
                <msink:context xmlns:msink="http://schemas.microsoft.com/ink/2010/main" type="inkWord" rotatedBoundingBox="11862,9793 12071,10185 11852,10301 11643,9910"/>
              </emma:interpretation>
              <emma:one-of disjunction-type="recognition" id="oneOf3">
                <emma:interpretation id="interp15" emma:lang="tr-TR" emma:confidence="0">
                  <emma:literal>~</emma:literal>
                </emma:interpretation>
                <emma:interpretation id="interp16" emma:lang="tr-TR" emma:confidence="0">
                  <emma:literal>n</emma:literal>
                </emma:interpretation>
                <emma:interpretation id="interp17" emma:lang="tr-TR" emma:confidence="0">
                  <emma:literal>v</emma:literal>
                </emma:interpretation>
                <emma:interpretation id="interp18" emma:lang="tr-TR" emma:confidence="0">
                  <emma:literal>z,</emma:literal>
                </emma:interpretation>
                <emma:interpretation id="interp19" emma:lang="tr-TR" emma:confidence="0">
                  <emma:literal>v,</emma:literal>
                </emma:interpretation>
              </emma:one-of>
            </emma:emma>
          </inkml:annotationXML>
          <inkml:trace contextRef="#ctx0" brushRef="#br0" timeOffset="5571.4806">3025 1366 176 0,'4'-24'68'0,"5"12"-36"0,4 0-24 15,1 1 16-15,-1 3-8 16,9 0-1 0,-4 12 2-16,0 0 3 15,0 8 1-15,-9-1-1 16,-5 5-6-16,-13 8-1 16,0 0-4-16,-9 3 0 0,-4 9-5 15,0-5-1-15,4-3-6 16,0 7 0-16,5-11-1 15,9-4 2-15,4 0-1 0,13-1 1 16,5 1 0-16,22-4-2 0,9-4-28 16,8 0-12-16,19-8-70 15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16:26.65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17E9CDE-4352-4308-985C-3A607FA0082D}" emma:medium="tactile" emma:mode="ink">
          <msink:context xmlns:msink="http://schemas.microsoft.com/ink/2010/main" type="inkDrawing" rotatedBoundingBox="5367,5401 7706,5253 7772,6295 5433,6443" hotPoints="7556,5274 7655,6239 5492,6460 5393,5494" semanticType="underline" shapeName="Rectangle">
            <msink:sourceLink direction="with" ref="{E260CBF9-9211-4331-920D-C728BEB61FF3}"/>
          </msink:context>
        </emma:interpretation>
      </emma:emma>
    </inkml:annotationXML>
    <inkml:trace contextRef="#ctx0" brushRef="#br0">0 295 44 0,'5'-12'16'0,"-1"8"-8"0,10 0 4 0,-5 0 10 15,4 1-2-15,9-9 0 16,9 0-5-16,9-8 1 15,13 0-11-15,19 5-3 16,16-1-2-16,19-4 2 16,4 0-1-16,18 5-1 15,13-1-2-15,-9 4 1 16,9-4 1-16,0 4 0 16,-8 0 0-16,-6 1 2 0,-12 3 10 15,-14 4 7-15,-9 0-4 16,-8 0 2-16,-19 0-1 15,-12 4 2-15,-10 0-10 16,-9 4-2-16,-8 0-2 0,-5 0 2 16,-4 4 1-16,-5 3-1 15,-4 9-1-15,0 12 1 0,-4 15 1 16,-1 8 1-16,0 9 2 16,1 3-5-16,-1-4-3 15,-4 0 1-15,5 0 0 16,-1-8-1-16,1-3 1 15,-5-1-4-15,0 8-2 16,0-11-78 0,0-1-54-16,-9-11 48 0</inkml:trace>
    <inkml:trace contextRef="#ctx0" brushRef="#br0" timeOffset="631.4815">147 1172 88 0,'-9'-4'35'0,"14"4"-18"0,-5 0-7 0,0 0 19 16,13-8-10-1,0 0-5-15,9 0-4 16,10 4-6-16,12 0-3 15,18 0 0-15,9 4-1 0,9-4 2 16,18-4-1-16,22 0 2 16,13 4-2-16,0-4 2 15,9-3-2-15,0 3 2 16,1-4 0-16,-6 4 3 16,-8-4 8-16,-5 4 3 15,-13 0 0-15,-8 4 0 16,-10 0-5-16,-13 1 0 0,-14-1-7 15,-12 4-1-15,-10 0-2 16,-13 0-2-16,-9 0-85 16,-13 7-49-1,-9-3 57-15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17:33.57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9261FF2-9252-4A3E-BC49-F06AF6FEBF9F}" emma:medium="tactile" emma:mode="ink">
          <msink:context xmlns:msink="http://schemas.microsoft.com/ink/2010/main" type="writingRegion" rotatedBoundingBox="3579,14980 7193,16615 6073,19091 2459,17456"/>
        </emma:interpretation>
      </emma:emma>
    </inkml:annotationXML>
    <inkml:traceGroup>
      <inkml:annotationXML>
        <emma:emma xmlns:emma="http://www.w3.org/2003/04/emma" version="1.0">
          <emma:interpretation id="{09B59B1B-F67E-4E8A-A655-0B6349203928}" emma:medium="tactile" emma:mode="ink">
            <msink:context xmlns:msink="http://schemas.microsoft.com/ink/2010/main" type="paragraph" rotatedBoundingBox="3723,14851 5570,16911 4555,17822 2707,157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632909-AB4B-426F-BDEA-A6AF70660BD6}" emma:medium="tactile" emma:mode="ink">
              <msink:context xmlns:msink="http://schemas.microsoft.com/ink/2010/main" type="inkBullet" rotatedBoundingBox="3592,14969 3863,15272 3826,15305 3554,15002"/>
            </emma:interpretation>
            <emma:one-of disjunction-type="recognition" id="oneOf0">
              <emma:interpretation id="interp0" emma:lang="tr-TR" emma:confidence="0">
                <emma:literal>-</emma:literal>
              </emma:interpretation>
              <emma:interpretation id="interp1" emma:lang="tr-TR" emma:confidence="0">
                <emma:literal>_</emma:literal>
              </emma:interpretation>
              <emma:interpretation id="interp2" emma:lang="tr-TR" emma:confidence="0">
                <emma:literal>.</emma:literal>
              </emma:interpretation>
              <emma:interpretation id="interp3" emma:lang="tr-TR" emma:confidence="0">
                <emma:literal>r</emma:literal>
              </emma:interpretation>
              <emma:interpretation id="interp4" emma:lang="tr-TR" emma:confidence="0">
                <emma:literal>£</emma:literal>
              </emma:interpretation>
            </emma:one-of>
          </emma:emma>
        </inkml:annotationXML>
        <inkml:trace contextRef="#ctx0" brushRef="#br0">1555 3834 164 0,'0'8'63'0,"13"28"-34"0,14 15-36 0,-9-31 10 0,8 3-3 15,14 5 2-15,5 0-3 16,-1 3-2-16,-8 1-67 16,-1 3-27-16</inkml:trace>
      </inkml:traceGroup>
      <inkml:traceGroup>
        <inkml:annotationXML>
          <emma:emma xmlns:emma="http://www.w3.org/2003/04/emma" version="1.0">
            <emma:interpretation id="{E0BA7C25-2EAA-48AA-9897-83FDE55264F6}" emma:medium="tactile" emma:mode="ink">
              <msink:context xmlns:msink="http://schemas.microsoft.com/ink/2010/main" type="line" rotatedBoundingBox="4219,15404 5570,16911 4555,17822 3204,16315"/>
            </emma:interpretation>
          </emma:emma>
        </inkml:annotationXML>
        <inkml:traceGroup>
          <inkml:annotationXML>
            <emma:emma xmlns:emma="http://www.w3.org/2003/04/emma" version="1.0">
              <emma:interpretation id="{F237A4B5-0489-48AD-850A-ED54F7A07AEA}" emma:medium="tactile" emma:mode="ink">
                <msink:context xmlns:msink="http://schemas.microsoft.com/ink/2010/main" type="inkWord" rotatedBoundingBox="4219,15404 5570,16911 4555,17822 3204,16315">
                  <msink:destinationLink direction="with" ref="{E09DF002-B679-4B0B-8D16-35D7840496C6}"/>
                </msink:context>
              </emma:interpretation>
              <emma:one-of disjunction-type="recognition" id="oneOf1">
                <emma:interpretation id="interp5" emma:lang="tr-TR" emma:confidence="0">
                  <emma:literal>gizil</emma:literal>
                </emma:interpretation>
                <emma:interpretation id="interp6" emma:lang="tr-TR" emma:confidence="0">
                  <emma:literal>içi</emma:literal>
                </emma:interpretation>
                <emma:interpretation id="interp7" emma:lang="tr-TR" emma:confidence="0">
                  <emma:literal>içil</emma:literal>
                </emma:interpretation>
                <emma:interpretation id="interp8" emma:lang="tr-TR" emma:confidence="0">
                  <emma:literal>içiş</emma:literal>
                </emma:interpretation>
                <emma:interpretation id="interp9" emma:lang="tr-TR" emma:confidence="0">
                  <emma:literal>diri</emma:literal>
                </emma:interpretation>
              </emma:one-of>
            </emma:emma>
          </inkml:annotationXML>
          <inkml:trace contextRef="#ctx0" brushRef="#br0" timeOffset="904.3155">1968 4462 184 0,'-22'20'71'0,"17"7"-38"0,5 21-32 0,0-29 16 16,0 9-7-16,0 4 2 15,0-1-7-15,0 1-1 16,0-1-2-16,5-3 1 0,-5-8 0 16,4-4-8-16,-4-5-4 15,0-11-13-15,5-4-6 16,-1-7 6-16,0-9 3 15,-4-4 6 1,0-11 4-16,5-1 5 16,-1-3 2-16,1 7 6 15,-1 8 2-15,5 1 9 16,0 7 2-16,4 8 0 16,1 8 0-16,8 4-7 15,4 8-2-15,1 7-2 0,-5-3 1 0,5 0-2 16,-5 0 0-16,0 0 1 15,1-1 1-15,-6-3-3 16,1 0-3-16,-5-4 0 16,-4 0 1-16,0-4 1 15,-4-4 3 1,-1-4-1-16,-4-4 0 16,0-4-3-16,0-11 1 15,0-9-2-15,0-4-1 16,0-3-2-16,4-1 1 15,-4-3-1-15,0 7 0 16,0 9 8-16,-4 3 4 16,-5 24 1-16,0 8 1 15,-4 12-2-15,-5 3-1 0,-4 9-3 16,-9 8 1-16,0-1-4 16,4 0 0-16,-4 5-17 0,0 7-7 15,0 1-98 1</inkml:trace>
          <inkml:trace contextRef="#ctx0" brushRef="#br0" timeOffset="2786.0665">1883 5169 136 0,'-4'11'52'0,"-23"-3"-28"0,10 24-8 0,3-12 16 16,1-1 0-16,-5 5 1 15,-4 4-10-15,0 3-3 0,-5 1-12 16,1-1-5-16,-1 1 0 0,5 7-9 16,4 5-3-16,0-5-44 15,5-3-17-15,4-8-16 16</inkml:trace>
          <inkml:trace contextRef="#ctx0" brushRef="#br0" timeOffset="4096.4136">2581 4983 108 0,'0'-24'41'0,"0"20"-22"0,0 4-5 0,0 0 17 16</inkml:trace>
          <inkml:trace contextRef="#ctx0" brushRef="#br0" timeOffset="4226.9869">2590 4975 271 0,'8'28'36'16,"6"3"-19"-16,4 5-6 0,-1 7-1 15,1 1-6-15,0-1 0 16,0-3-2-16,4-1 1 16,-4-3-2-16,4-5-1 0,0 1-4 15,-4-5 0-15,4-7-93 16</inkml:trace>
          <inkml:trace contextRef="#ctx0" brushRef="#br0" timeOffset="6558.5899">3065 5690 72 0,'-9'-8'27'0,"9"16"-14"0,0 3 0 16,0-3 11-16,0 8 7 15,-5 8 4-15,1 7-4 32,0 9-1-32,-1-5-11 15,1 1-1-15,-1-1-11 0,1-3-2 0,4-4 1 0,0-5-3 16,0 1 0-16,0-8-1 16,0-4-2-16,0-12-17 15,4-4-9-15,1-8-2 0,-1-4-1 16,1-15 8-16,-1-1 2 31,-4 0 9-31,4 1 6 16,-4 3 7-16,0 4 3 0,0 5 9 15,5 3 2-15,-1 4 0 0,5 8 2 16,0 4-1-16,4 8 0 16,10 4-9-16,3 4-3 15,1-4-2-15,0 7 2 31,-1-3-1-31,-4 0 0 0,1 0 1 16,-6-5 1-16,-3 1-1 0,-1-4-1 16,-4 0-1-16,0-4 2 15,-9-4-3-15,4 0-2 16,1-8 2-16,-5-4 0 16,0-3-1-16,0-9 1 15,0-4-2-15,4-7-1 0,1-9 1 16,-1-7 1-16,0 11-3 15,-4 9 0-15,0 7 3 16,0 8 3-16,-4 12 7 16,0 16 4-16,-5 12-4 15,-5 4-2-15,-12 7-1 16,-5 9-1-16,0-1 0 16,-1-4 0-16,1-3-7 15,0 0 0 1,5-1-19-16,8-3-5 15,0-1-71 1,9-3-63-16,0-8 51 0</inkml:trace>
        </inkml:traceGroup>
      </inkml:traceGroup>
    </inkml:traceGroup>
    <inkml:traceGroup>
      <inkml:annotationXML>
        <emma:emma xmlns:emma="http://www.w3.org/2003/04/emma" version="1.0">
          <emma:interpretation id="{D4418DC2-6D3E-4CD3-82BB-EE5B8DE7AC20}" emma:medium="tactile" emma:mode="ink">
            <msink:context xmlns:msink="http://schemas.microsoft.com/ink/2010/main" type="paragraph" rotatedBoundingBox="3633,16617 6588,17954 6073,19091 3118,177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5FC409-1082-41CD-A107-D86DAAA1266C}" emma:medium="tactile" emma:mode="ink">
              <msink:context xmlns:msink="http://schemas.microsoft.com/ink/2010/main" type="line" rotatedBoundingBox="3633,16617 6588,17954 6073,19091 3118,17754">
                <msink:destinationLink direction="with" ref="{E09DF002-B679-4B0B-8D16-35D7840496C6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9FEDC490-8EB2-48FD-9C71-FF84A1D9107E}" emma:medium="tactile" emma:mode="ink">
                <msink:context xmlns:msink="http://schemas.microsoft.com/ink/2010/main" type="inkWord" rotatedBoundingBox="3633,16617 6588,17954 6073,19091 3118,17754"/>
              </emma:interpretation>
              <emma:one-of disjunction-type="recognition" id="oneOf2">
                <emma:interpretation id="interp10" emma:lang="tr-TR" emma:confidence="0">
                  <emma:literal>"in.</emma:literal>
                </emma:interpretation>
                <emma:interpretation id="interp11" emma:lang="tr-TR" emma:confidence="0">
                  <emma:literal>"iz.</emma:literal>
                </emma:interpretation>
                <emma:interpretation id="interp12" emma:lang="tr-TR" emma:confidence="0">
                  <emma:literal>"im.</emma:literal>
                </emma:interpretation>
                <emma:interpretation id="interp13" emma:lang="tr-TR" emma:confidence="0">
                  <emma:literal>"ir.</emma:literal>
                </emma:interpretation>
                <emma:interpretation id="interp14" emma:lang="tr-TR" emma:confidence="0">
                  <emma:literal>ipiz</emma:literal>
                </emma:interpretation>
              </emma:one-of>
            </emma:emma>
          </inkml:annotationXML>
          <inkml:trace contextRef="#ctx0" brushRef="#br0" timeOffset="150986.1869">2638 7024 160 0,'0'-8'60'0,"9"0"-32"0,9 0-35 0,-9 0 10 15</inkml:trace>
          <inkml:trace contextRef="#ctx0" brushRef="#br0" timeOffset="150711.7079">2967 6345 200 0,'-9'4'77'0,"5"8"-42"0,-5 4-23 0,4-5 19 0,-3 5-16 16,-1 4-6-16,-5 15-5 15,-3 5-4-15,-1 3 1 16,-4 1-39-16,-5-1-16 0,14 1-42 16</inkml:trace>
          <inkml:trace contextRef="#ctx0" brushRef="#br0" timeOffset="151205.6263">2696 6992 250 0,'9'8'10'15,"0"8"-5"-15,0 4-3 0,0 3-1 16,-5 1 1-16,5 0 3 16,4 0-2-16,-4-9-2 0,0 9 0 15,0-8 7 1,0 0 5-16,-5-5 7 16,-4-3 4-16,0 0-6 15,-9-4 0-15,-4 16-7 16,-5-4-1-16,1-1-6 15,-6-3-3-15,6 0-14 0,3 0-6 16,10-4-85 0,13-4-43-16,4-24 73 15</inkml:trace>
          <inkml:trace contextRef="#ctx0" brushRef="#br0" timeOffset="151675.0572">3460 6309 156 0,'22'28'57'0,"-13"-8"-30"0,13 11-23 16,-13-15 15-16,5 4-11 15,-1 8-4-15,5 3-1 16,4 5 2-16,0-5-66 15,0 1-28-15,5 3 28 16,-9 1 16-16</inkml:trace>
          <inkml:trace contextRef="#ctx0" brushRef="#br0" timeOffset="151987.5888">3940 6862 172 0,'-14'32'66'0,"10"-5"-36"0,-5 17-20 0,9-25 17 15,0 5-4-15,-9 4 0 0,0-1-3 16,5-3-3-16,8 0-9 15,1-1-5-15,4-7-2 0,-1-4 1 16,6-4 1-16,4-8-6 16,-1 0-2-16,1-4-12 15,0-4-1-15,0 0-24 16,-5 0-8-16,-4 0-38 16</inkml:trace>
          <inkml:trace contextRef="#ctx0" brushRef="#br0" timeOffset="152159.5573">4051 7028 212 0,'-5'20'82'0,"5"11"-44"0,9-3-31 0,-4-4 18 16,-1 3-13-16,-4 9-2 16,0 3-6-16,4 1-3 15,1 3 0-15,-1-3-26 0,1-5-8 16,-1-7-67-1</inkml:trace>
          <inkml:trace contextRef="#ctx0" brushRef="#br0" timeOffset="152285.634">4317 7320 244 0,'-22'8'90'0,"22"-4"-48"0,9 0-100 0,-9-4-9 0,9 4-22 15,-5 8-4-15</inkml:trace>
          <inkml:trace contextRef="#ctx0" brushRef="#br0" timeOffset="150093.1029">1391 5986 96 0,'-9'-12'35'0,"13"0"-18"0,5 0-5 0,4 0 13 0,1-3-2 16,3-5 0-16,1 0-3 16,0 4-3-16,0 0-9 15,-1 5 8-15,1 3 4 0,-4 4-2 16,-1 4 2-16,-4 4-2 15,0 4-2 1,-9 11-8-16,-5 5-3 16,-4 4 1-16,-4 3 1 15,0 1-3-15,-5-1-3 0,-4-3 2 16,4-4 0-16,0-4-4 16,5-5-1-16,4-3-2 15,4-4 3-15,10 0-2 16,8-4 1-16,5 4 0 0,4 0 0 15,9 0 2-15,9-1 0 16,5-3-38-16,26-4-16 16,-5-4-46-1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16:29.671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82D75D7-BC26-47EB-8890-7C2B8E4E2211}" emma:medium="tactile" emma:mode="ink">
          <msink:context xmlns:msink="http://schemas.microsoft.com/ink/2010/main" type="inkDrawing" rotatedBoundingBox="1354,11089 3673,10897 3765,12008 1446,12200" hotPoints="3633,10890 3743,11932 1471,12171 1361,11129" semanticType="underline" shapeName="Rectangle">
            <msink:sourceLink direction="with" ref="{7D040A54-8501-4199-814A-70E19C2D1FB0}"/>
          </msink:context>
        </emma:interpretation>
      </emma:emma>
    </inkml:annotationXML>
    <inkml:trace contextRef="#ctx0" brushRef="#br0">-488 1047 108 0,'-5'-8'41'0,"5"8"-22"0,0-4-7 0,0 4 16 0,0 0-7 16,9 0-2-16,5 0-9 15,3-11-4-15,15 3-3 16,12 0 0-16,18 0 0 0,14 0-1 16,17 0-2-16,13-8 1 15,23-3-1-15,0 3 0 31,9 0 0-31,8 0 4 0,1 4 5 16,-1 0-3-16,-3 1 2 16,-10-5-3-16,-9 0 0 15,-13 4-1-15,-13 0 2 16,-18 4-3-16,-18 4-2 16,-4 1 0-16,-18-1-1 15,-9 0-5-15,-9 0-1 16,-9 0-24-16,-4 0-10 15,0 0-8 1,-5 0-32-16,-4 0 13 0</inkml:trace>
    <inkml:trace contextRef="#ctx0" brushRef="#br0" timeOffset="-589.7355">-652 88 132 0,'-9'-32'49'0,"9"20"-26"0,9 1-29 0,-5 7 6 16,14-4 5-16,4-4 4 16,9 0 2-16,14-8 1 31,12 5-6-31,23 3-2 16,9 0-2-16,18 0-4 0,13 0 1 15,17-4 1-15,10 1 2 16,8-1 1-16,9 0 1 15,-4 0-5-15,-9 0-1 0,-17 5 3 0,-10 3 1 16,-17 0 15-16,-19 4 8 16,-12 4-10-16,-14 4-6 0,-9 4-3 15,-8 4 0-15,-10 3-5 32,-4 9-1-32,-8 8 2 15,-6 11 3-15,-3 12 4 16,-5 16 5-16,-1 8-4 0,-3-4 0 15,4-8-6-15,-9-3-3 16,0-5 0-16,0-4 1 16,-9-8-34-16,0 1-13 15,-4-5-53 1</inkml:trace>
    <inkml:trace contextRef="#ctx0" brushRef="#br0" timeOffset="-1064.6398">-532 167 172 0,'-5'32'66'0,"5"59"-36"0,0 0-26 0,0-56 13 0,0 25-8 15,0 3-3 1,5 0-1-16,-1-4 1 0,0 5-3 16,1-13 0-16,-1 5 3 0,1-25-8 15,-1-7-3-15,1-4-70 16,3-12-45-1,1-24 47-15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14:35.10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49EE53A7-F4A0-46DB-8AEA-2C21D5AD013E}" emma:medium="tactile" emma:mode="ink">
          <msink:context xmlns:msink="http://schemas.microsoft.com/ink/2010/main" type="writingRegion" rotatedBoundingBox="19119,7877 16778,11068 15131,9860 17471,6668"/>
        </emma:interpretation>
      </emma:emma>
    </inkml:annotationXML>
    <inkml:traceGroup>
      <inkml:annotationXML>
        <emma:emma xmlns:emma="http://www.w3.org/2003/04/emma" version="1.0">
          <emma:interpretation id="{E0DE9A7E-7078-4381-A343-2B39058BB0A0}" emma:medium="tactile" emma:mode="ink">
            <msink:context xmlns:msink="http://schemas.microsoft.com/ink/2010/main" type="paragraph" rotatedBoundingBox="18790,8503 17203,9984 16542,9275 18128,77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12337E-5AAD-4A50-A97C-FD3960D5F953}" emma:medium="tactile" emma:mode="ink">
              <msink:context xmlns:msink="http://schemas.microsoft.com/ink/2010/main" type="line" rotatedBoundingBox="18790,8503 17203,9984 16542,9275 18128,7794"/>
            </emma:interpretation>
          </emma:emma>
        </inkml:annotationXML>
        <inkml:traceGroup>
          <inkml:annotationXML>
            <emma:emma xmlns:emma="http://www.w3.org/2003/04/emma" version="1.0">
              <emma:interpretation id="{1A39F6D0-D4A1-4E72-A3EB-C157D7D30573}" emma:medium="tactile" emma:mode="ink">
                <msink:context xmlns:msink="http://schemas.microsoft.com/ink/2010/main" type="inkWord" rotatedBoundingBox="18744,8454 18494,8687 18191,8362 18440,8129"/>
              </emma:interpretation>
              <emma:one-of disjunction-type="recognition" id="oneOf0">
                <emma:interpretation id="interp0" emma:lang="tr-TR" emma:confidence="0">
                  <emma:literal>r</emma:literal>
                </emma:interpretation>
                <emma:interpretation id="interp1" emma:lang="tr-TR" emma:confidence="0">
                  <emma:literal>.</emma:literal>
                </emma:interpretation>
                <emma:interpretation id="interp2" emma:lang="tr-TR" emma:confidence="0">
                  <emma:literal>p</emma:literal>
                </emma:interpretation>
                <emma:interpretation id="interp3" emma:lang="tr-TR" emma:confidence="0">
                  <emma:literal>P</emma:literal>
                </emma:interpretation>
                <emma:interpretation id="interp4" emma:lang="tr-TR" emma:confidence="0">
                  <emma:literal>l</emma:literal>
                </emma:interpretation>
              </emma:one-of>
            </emma:emma>
          </inkml:annotationXML>
          <inkml:trace contextRef="#ctx0" brushRef="#br0">10503-2593 160 0,'-18'-7'60'15,"13"7"-32"-15,5-4-24 0,5 4 13 0,4-4-6 16,0 0-1-16,8 0-6 16,1 0-3-16,9 0 0 15,4 0 1-15,-4 4 3 0,-5 4 2 16,-4 4 3-16,-1 4 4 16,-8 7 3-16,-4 5-3 15,-14 4 2-15,-5 7-7 16,1-3-1-16,4 11-6 15,0-7-2-15,9-9-2 16,14-3 0-16,-1-4 0 16,5 0 0-16,0-5 2 15,-1-7 2-15,-3 4-1 0,-6-4 2 16,-8 0 9-16,-4 0 7 16,-14 8-12-16,-8-5-6 15,-1 1-43-15,0 4-20 16,5-4-45-1</inkml:trace>
        </inkml:traceGroup>
        <inkml:traceGroup>
          <inkml:annotationXML>
            <emma:emma xmlns:emma="http://www.w3.org/2003/04/emma" version="1.0">
              <emma:interpretation id="{4552CDD0-B8FB-4500-BD58-213DDD31D5BA}" emma:medium="tactile" emma:mode="ink">
                <msink:context xmlns:msink="http://schemas.microsoft.com/ink/2010/main" type="inkWord" rotatedBoundingBox="17597,9617 17203,9984 16542,9275 16936,8908"/>
              </emma:interpretation>
              <emma:one-of disjunction-type="recognition" id="oneOf1">
                <emma:interpretation id="interp5" emma:lang="tr-TR" emma:confidence="0">
                  <emma:literal>:</emma:literal>
                </emma:interpretation>
                <emma:interpretation id="interp6" emma:lang="tr-TR" emma:confidence="0">
                  <emma:literal>p</emma:literal>
                </emma:interpretation>
                <emma:interpretation id="interp7" emma:lang="tr-TR" emma:confidence="0">
                  <emma:literal>i</emma:literal>
                </emma:interpretation>
                <emma:interpretation id="interp8" emma:lang="tr-TR" emma:confidence="0">
                  <emma:literal>7</emma:literal>
                </emma:interpretation>
                <emma:interpretation id="interp9" emma:lang="tr-TR" emma:confidence="0">
                  <emma:literal>P</emma:literal>
                </emma:interpretation>
              </emma:one-of>
            </emma:emma>
          </inkml:annotationXML>
          <inkml:trace contextRef="#ctx0" brushRef="#br0" timeOffset="-1290.3016">9082-1925 152 0,'0'8'57'0,"8"7"-30"0,6 13-18 0,-5-12 14 0,-1 7-16 15,6 17-3-15,4 3-10 16,-1-7-4-16,6-5-65 16,-1 1-27-16</inkml:trace>
          <inkml:trace contextRef="#ctx0" brushRef="#br0" timeOffset="-680.8597">9366-1270 156 0,'0'-32'60'0,"13"24"-32"0,0-3-24 15,-4 7 13-15,0 4-2 16,0-4 4-16,4 4-5 15,1 4 2-15,-5 0-9 16,-1 4 5-16,-3 3 1 0,-5 5-4 16,-5 4-1-16,-3 4-4 15,-6 7-3-15,1 9 0 16,-14 3 1-16,-4 0-6 16,0-7 1-16,4-8 1 0,10-9 1 15,-1-3 1-15,5 0 0 16,4-4-5-16,9-4 1 15,9 0 2-15,13-4 3 16,4-1-2-16,1-3 0 16,4 0-37-16,5-3-14 15,8-1-38 1</inkml:trace>
        </inkml:traceGroup>
      </inkml:traceGroup>
    </inkml:traceGroup>
    <inkml:traceGroup>
      <inkml:annotationXML>
        <emma:emma xmlns:emma="http://www.w3.org/2003/04/emma" version="1.0">
          <emma:interpretation id="{D6D73FB9-DCD9-448D-A98D-A856A96322AA}" emma:medium="tactile" emma:mode="ink">
            <msink:context xmlns:msink="http://schemas.microsoft.com/ink/2010/main" type="paragraph" rotatedBoundingBox="15523,6819 18202,6819 18202,10151 15523,101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65A98B-8DC1-48F0-A98A-F31C51EFAABC}" emma:medium="tactile" emma:mode="ink">
              <msink:context xmlns:msink="http://schemas.microsoft.com/ink/2010/main" type="inkBullet" rotatedBoundingBox="18524,7441 16184,10632 15131,9860 17471,6668"/>
            </emma:interpretation>
            <emma:one-of disjunction-type="recognition" id="oneOf2">
              <emma:interpretation id="interp10" emma:lang="tr-TR" emma:confidence="0">
                <emma:literal>Ebertte</emma:literal>
              </emma:interpretation>
              <emma:interpretation id="interp11" emma:lang="tr-TR" emma:confidence="0">
                <emma:literal>Ebette</emma:literal>
              </emma:interpretation>
              <emma:interpretation id="interp12" emma:lang="tr-TR" emma:confidence="0">
                <emma:literal>Ekte</emma:literal>
              </emma:interpretation>
              <emma:interpretation id="interp13" emma:lang="tr-TR" emma:confidence="0">
                <emma:literal>Ebette.</emma:literal>
              </emma:interpretation>
              <emma:interpretation id="interp14" emma:lang="tr-TR" emma:confidence="0">
                <emma:literal>Ebertte.</emma:literal>
              </emma:interpretation>
            </emma:one-of>
          </emma:emma>
        </inkml:annotationXML>
        <inkml:trace contextRef="#ctx0" brushRef="#br0" timeOffset="-14254.4124">9447-3931 80 0,'4'-4'30'0,"9"8"-16"0,5 4-12 0,-9 0 6 16,4 4 7-16,5 4 2 15,9 7-2-15,-1 1 1 16,-3 15-7-16,3 5-1 0,1-9 2 16,0-3 1-16,-5 0-5 15,0-9 3-15,-4-3 3 0,0-4-4 16,-1-4-2-16,-3-4-1 16,-1-1 1-16,-4-3-3 31,0-4-2-31,-5-7 0 15,1-9 1-15,-1-12-3 16,0 0 0-16,1-3-8 16,-1-1-4-16,1-3 2 0,-1-1 4 15,1 5 2-15,-1-5 3 16,1 8 1-16,-1 5 1 16,-4 3 0-16,4-4 0 15,-4 13 0-15,0 3 2 16,0 0 1-16,0 4 1 15,-4 4 2-15,-5 4 3 16,-9 4 0-16,1 7 0 16,-6 5-3-16,-3 8-1 15,-1-1-3-15,-4 9 1 0,-5-1-4 16,5 5 0-16,0-8 3 16,5-1 1-16,-1 1-28 15,5-1-10-15,0-7-43 16</inkml:trace>
        <inkml:trace contextRef="#ctx0" brushRef="#br0" timeOffset="-14750.9409">9509-4014 96 0,'-5'12'38'0,"1"0"-20"0,0 12-10 16,4-5 13-16,0 9-3 15,-5 4-1-15,1 11-3 32,-1 12-1-32,1-7-3 15,-1-1 1-15,1-7-6 16,-1-5-1-16,5-3 0 0,0-9-5 0,0-3 1 16,0-8-16-16,5-4-6 15,-5-8-40 1,4-4-26-16,1-8 37 0</inkml:trace>
        <inkml:trace contextRef="#ctx0" brushRef="#br0" timeOffset="-10182.6014">10073-3339 108 0,'9'20'44'0,"0"-4"-24"0,8 15-13 15,-8-11 13-15,9 4-10 16,0 15-1-16,8-3-7 15,-3 3-2-15,8 1 0 16,0-1 0-16,-5-11 0 0,-3-8 0 16,-6-1 2-16,1-3-63 15</inkml:trace>
        <inkml:trace contextRef="#ctx0" brushRef="#br0" timeOffset="-10645.0442">9251-3323 32 0,'-22'4'13'0,"18"0"-6"0,-5 0 14 0,4 4 14 16,-4 0-3-16,-4 4 1 15,-5 3-7 1,-4 9-2-16,-5 0-9 16,1 3-4-16,-1 9-6 15,1 11-4-15,-6-11 0 0,6-5-1 0,4 1 0 16,4-4-11-16,5-5-5 16,4-3-52-16</inkml:trace>
        <inkml:trace contextRef="#ctx0" brushRef="#br0" timeOffset="-4143.0459">8918-2612 116 0,'-4'-12'46'0,"-10"12"-24"0,6 8-19 16,16 4 10-16,-3 11 7 16,-1 9 5-16,1 23-7 15,-1 12 0-15,1-8-11 16,-1 1-2-16,5-1 1 0,0-4-5 0,-5-7-3 0,1-9-43 16,4-3-58-1,-23-5 19-15</inkml:trace>
        <inkml:trace contextRef="#ctx0" brushRef="#br0" timeOffset="-4338.7984">8887-2589 152 0,'-31'20'57'0,"18"4"-30"0,-5 15-23 0,9-7 15 15,-13 11-7-15,-5 1 1 16,-13 3-4-16,-9 4 0 16,5 1-5-16,0-5-3 0,4-3 2 15,4-9-2-15,5-7 2 16,9-5-11-16,4-7-4 16,9-4-43-1,5-4-47-15,8-4 24 16</inkml:trace>
        <inkml:trace contextRef="#ctx0" brushRef="#br0" timeOffset="-4626.9562">8456-2541 96 0,'9'0'35'0,"5"8"-18"0,8 7-11 0,-9-7 9 16,9 8-4-16,9 32-1 15,0-13-4-15,1 5-1 32,-1-1 3-32,0-3 3 0,4-5-6 15,-8 1-3-15,0-9-1 16,-5-3 1-16,-5-4 1 0,-3 0-1 0,-5-8-2 16,0-4-19-16,-5-4-10 15,0-8-29 1</inkml:trace>
        <inkml:trace contextRef="#ctx0" brushRef="#br0" timeOffset="-4860.5828">8470-2415 124 0,'-14'55'49'0,"10"-7"-26"0,-1-9-20 0,1-19 12 16,0 4-7-16,-1-1-2 15,1 9-3 1,-1 3-3-16,1-7 1 0,-1-4-1 16,5-4 0-16,0-5-3 0,0-3 0 15,0-12-86 1,5-12 15-16</inkml:trace>
        <inkml:trace contextRef="#ctx0" brushRef="#br0" timeOffset="-3278.5134">8172-1744 128 0,'-9'24'49'0,"0"7"-26"0,-4 1-5 0,4-16 18 16,-4 8-12 0,-5 7-1-16,-4 9-11 0,-9 3-3 15,-5 0-5-15,5-3-3 0,0-1 0 16,9-7-32-16,4-4-14 16,0-5-37-1</inkml:trace>
        <inkml:trace contextRef="#ctx0" brushRef="#br0" timeOffset="130070.7895">7674-962 112 0,'-5'-8'44'0,"10"-16"-24"0,-5 8-6 0,0 13 15 15,0 3-5-15,0 0 9 16,0 15-7 0,0 5-14-16,0 4-1 0,0-1 0 15,0 1-4-15,0 4 1 16,0 3-1-16,0 5 1 0,0-9 2 16,0-3 1-16,0-4-3 15,0-4 0-15,0-4 1 16,0-1 5-16,0-3-6 15,0 0 0-15,0-4-2 0,0-4 1 16,0 0-2-16,0 0 0 16,0 0-3-1,0-12-2 1,0-4 1-16,0-3-1 16,0-1 0-16,0 0 0 15,0-3 2-15,0-5-1 16,0-4 2-16,4-11-2 15,-4 3-1-15,0 5 1 0,0-1-1 16,0 5 0-16,0-1 0 16,5 1-47-16,3 7-18 15,6 4-53 1</inkml:trace>
        <inkml:trace contextRef="#ctx0" brushRef="#br0" timeOffset="-1866.9256">7679-923 144 0,'-4'24'55'0,"4"-12"-30"0,0 8-23 0,0-9 12 16,0 1-12 0,0 0 0-16,0 12 0 15,0 7-12-15,0-3-3 16,0-4-51-1</inkml:trace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22:25.582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0C67DE1-0928-4983-A9CE-895FBED5E22F}" emma:medium="tactile" emma:mode="ink">
          <msink:context xmlns:msink="http://schemas.microsoft.com/ink/2010/main" type="writingRegion" rotatedBoundingBox="24602,13384 22543,18060 18297,16190 20356,11514"/>
        </emma:interpretation>
      </emma:emma>
    </inkml:annotationXML>
    <inkml:traceGroup>
      <inkml:annotationXML>
        <emma:emma xmlns:emma="http://www.w3.org/2003/04/emma" version="1.0">
          <emma:interpretation id="{877DBCFB-D626-401A-A410-645DA578E95C}" emma:medium="tactile" emma:mode="ink">
            <msink:context xmlns:msink="http://schemas.microsoft.com/ink/2010/main" type="paragraph" rotatedBoundingBox="24602,13384 22543,18060 21272,17500 23331,128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6FA4F1-11D2-4672-81D1-F3C4AC50C33E}" emma:medium="tactile" emma:mode="ink">
              <msink:context xmlns:msink="http://schemas.microsoft.com/ink/2010/main" type="line" rotatedBoundingBox="24602,13384 22543,18060 21272,17500 23331,12825">
                <msink:destinationLink direction="with" ref="{070ACE27-C294-4AB4-849C-C4D63B1CB97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4BDEC2A7-3D7C-44A8-ACAC-27E9A1EB3233}" emma:medium="tactile" emma:mode="ink">
                <msink:context xmlns:msink="http://schemas.microsoft.com/ink/2010/main" type="inkWord" rotatedBoundingBox="24602,13384 22543,18060 21272,17500 23331,12825"/>
              </emma:interpretation>
              <emma:one-of disjunction-type="recognition" id="oneOf0">
                <emma:interpretation id="interp0" emma:lang="tr-TR" emma:confidence="0">
                  <emma:literal>-fob</emma:literal>
                </emma:interpretation>
                <emma:interpretation id="interp1" emma:lang="tr-TR" emma:confidence="0">
                  <emma:literal>Esef</emma:literal>
                </emma:interpretation>
                <emma:interpretation id="interp2" emma:lang="tr-TR" emma:confidence="0">
                  <emma:literal>Elif</emma:literal>
                </emma:interpretation>
                <emma:interpretation id="interp3" emma:lang="tr-TR" emma:confidence="0">
                  <emma:literal>Evkaf</emma:literal>
                </emma:interpretation>
                <emma:interpretation id="interp4" emma:lang="tr-TR" emma:confidence="0">
                  <emma:literal>aif</emma:literal>
                </emma:interpretation>
              </emma:one-of>
            </emma:emma>
          </inkml:annotationXML>
          <inkml:trace contextRef="#ctx0" brushRef="#br0">15169 3133 156 0,'-9'27'57'0,"-9"1"-30"0,-8 27-5 0,12-23 23 0,-8 7-14 16,-13 20-3 0,-5 1-12-16,-5 7-3 0,1 4-7 15,-1-4-6-15,5 16-3 0,9-12 2 16,0-12 2-16,14-11-46 16,8-13-22-16,9-11-30 15</inkml:trace>
          <inkml:trace contextRef="#ctx0" brushRef="#br0" timeOffset="9575.605">14481 4376 96 0,'-14'-12'35'0,"10"16"-18"0,-1 4 6 15,5 0 21-15,-4 8-4 16,0 8 1-16,-5 7-14 16,-5 9-5-16,5 3-12 15,1 0-6-15,-1 1-1 0,4-5-4 0,1-7-2 16,-1 0-1-16,5-13 3 16,5-11-16-16,-1-16-5 15,1-11-5-15,-1-25 1 16,1-7 6-16,-1-4 4 15,0-1 10-15,1 9 5 16,-1 11 17-16,5 9 7 16,0 7-5-16,4 8-3 15,1 12-6-15,3 12-1 16,1 8-5-16,9 3 0 16,8 1-1-16,1 8 1 15,4 3-4-15,-5-3 0 16,1-5 1-16,0-3 0 0,-5-4 0 15,-5-8 2-15,-4-4 1 16,-4-20 1 0,-4-12-2-16,-6-11 1 15,-3-9 0-15,-5-3-1 16,-5-5-2-16,1-3-2 16,0 12-1-16,4 7-1 15,-5 9 3-15,5 3 0 16,0 12 3-16,-4 12 1 15,-1 12 3-15,1 0 1 16,-1 7 3-16,1 5-1 16,-1 4 2-16,-3 7-2 15,-6 1 2-15,1-5-4 0,-5 17 1 16,0-5-3-16,-8-3 2 16,-5-1-4-16,0 5-2 15,-5-5 0-15,-4 1-1 16,9-5-3-16,0-7 2 15,9-9-10-15,4 1-3 16,9-12-68 0,5-8-59-16,-1-4 42 15</inkml:trace>
          <inkml:trace contextRef="#ctx0" brushRef="#br0" timeOffset="11166.6264">14525 5035 136 0,'-4'12'52'0,"-10"4"-28"0,-4 20-4 0,10-17 21 16,-6 13-7-16,-8 7-2 15,-13 9-18-15,-1 3-7 16,0-4-4-1,1 17-16-15,8-13-4 0,5-8-79 16</inkml:trace>
          <inkml:trace contextRef="#ctx0" brushRef="#br0" timeOffset="12173.9468">13974 5711 164 0,'-4'7'63'0,"13"5"-34"0,-18 20-21 0,9-12 16 15,-9 11-10-15,9 17-3 0,-4-1-4 16,-1 0 0-16,1-3-4 15,-1-1-4-15,1-7 0 0,4-13 1 16,0-3 2 0,9-20-3-1,-5-12-13-15,5-4-3 16,0-31-3-16,0 4 0 0,-5-5 11 16,1 1 5-1,-1 3 3-15,1 9 3 0,-1 7-1 16,0 9-1-16,1 7 3 15,4 12 0-15,9 8 1 16,4 7 2-16,9 5-5 16,4 8-1-16,10 11 2 15,4-3 1-15,-1-5-4 0,-3-3 1 16,-5-4 0-16,-5-5 2 16,-8-7-1-16,0-4 2 15,-5-4 4-15,-9-4 4 16,0-8-6-16,-4-12-1 0,-4-11-2 15,-5-1-2-15,0-7 1 16,-5-5-1-16,5-3-3 16,0 0 2-16,0-5 1 15,0 9 0-15,0 3 0 16,0 9 0-16,0 7 0 31,0 4 0-31,0 5 2 0,0 3 3 16,0 4 2-16,-4 8 1 15,-5 12-2-15,0 4-1 0,-4 3 1 16,-14 9 1-16,-13 7 3 16,-4 9 1-16,-5-1-1 15,-4 20-1-15,4-3-1 16,0-5 0-16,9-8-4 16,0-3-1-16,9-9-3 15,9-7-1-15,4-4-4 16,22-17-30-1,5-7-12-15,9-7-53 16</inkml:trace>
          <inkml:trace contextRef="#ctx0" brushRef="#br0" timeOffset="13323.3054">14019 6311 148 0,'-5'11'55'0,"1"9"-30"0,-18 16-3 15,17-13 23-15,-13 9-3 16,1 15 0-16,-6 1-21 16,-3 3-10-1,4 0-7-15,-1-3-12 0,6-1-3 16,3 0-62-1,1-7-67-15,4-16 36 16</inkml:trace>
          <inkml:trace contextRef="#ctx0" brushRef="#br0" timeOffset="-2518.8887">15373 2272 144 0,'-9'20'55'0,"9"-8"-30"0,0 15-18 0,0-7 13 0,0 8 1 16,-4 7 2-16,-5 20-10 15,0-7-3-15,5-1-6 16,8-7-3-16,1-9 2 0,-1-3 0 15,1-8 1-15,-1-8-13 16,-4-12-4-16,4-4-29 16,1-28-13-16,-1-4-4 15,1-3-15 1,-1-8 27-16</inkml:trace>
          <inkml:trace contextRef="#ctx0" brushRef="#br0" timeOffset="-2142.7851">15400 2169 148 0,'4'-3'57'0,"5"6"-30"0,9 25-21 0,-5-8 15 0,5 0-11 16,9 3-1-16,4 13-3 16,13 3 1-16,1 5-4 15,-5-5 0-15,0 5 3 0,-5-1-1 16,-4-7 0-16,0-9-3 16,-8-3 1-16,-10-4 0 15,0-5 3-15,-4-3-1 16,-5-20 0-16,-4-7-6 15,0-9 1-15,0-8-7 16,-4-11 0-16,0-5-10 16,-1-7-4-16,1 4 6 15,-1 4 6-15,1 11 10 0,-1 8 5 16,1 13 10-16,0 19 7 16,-1 11-6-16,1 17 1 15,4 11-9-15,0 5-1 16,0 11-2-16,0-8 1 15,0-3-2-15,0-5 2 16,4-7-4-16,-4-9 0 0,5-3-3 16,-1-8-1-16,-4-4-34 15,0-12-17-15,0-4-44 32</inkml:trace>
          <inkml:trace contextRef="#ctx0" brushRef="#br0" timeOffset="-1880.5413">15764 2118 192 0,'-22'28'71'0,"-14"-5"-38"0,-21 33-19 15,34-33 20-15,-8 9-4 16,-4 11 2-16,-1 1-14 16,1 7-3-16,-1 0-9 0,5-3-6 0,4-5-3 15,1-7-20-15,13-5-8 0,4-3-55 32,4-12-52-32,5-4 43 0</inkml:trace>
          <inkml:trace contextRef="#ctx0" brushRef="#br0" timeOffset="517.9367">15911 3137 160 0,'4'35'63'0,"14"9"-34"0,13 38-30 0,-13-42 15 16,-1 11 1-16,1 5 3 15,4-1-7-15,1 0-2 16,3 0-5-16,1 1-3 0,-5-9 2 16,-4 4-26-16,-5 1-10 15,-8-9-49 1</inkml:trace>
        </inkml:traceGroup>
      </inkml:traceGroup>
    </inkml:traceGroup>
    <inkml:traceGroup>
      <inkml:annotationXML>
        <emma:emma xmlns:emma="http://www.w3.org/2003/04/emma" version="1.0">
          <emma:interpretation id="{9BF064DE-787E-485A-9740-CBD804C8DD45}" emma:medium="tactile" emma:mode="ink">
            <msink:context xmlns:msink="http://schemas.microsoft.com/ink/2010/main" type="paragraph" rotatedBoundingBox="22773,14463 19644,15391 19244,14041 22372,131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6AB1E53-D4F5-4226-99F3-98BE388D5DE9}" emma:medium="tactile" emma:mode="ink">
              <msink:context xmlns:msink="http://schemas.microsoft.com/ink/2010/main" type="line" rotatedBoundingBox="22773,14463 19644,15391 19244,14041 22372,13112"/>
            </emma:interpretation>
          </emma:emma>
        </inkml:annotationXML>
        <inkml:traceGroup>
          <inkml:annotationXML>
            <emma:emma xmlns:emma="http://www.w3.org/2003/04/emma" version="1.0">
              <emma:interpretation id="{5FA43196-4B2B-40A1-AA51-7429E1A7F600}" emma:medium="tactile" emma:mode="ink">
                <msink:context xmlns:msink="http://schemas.microsoft.com/ink/2010/main" type="inkWord" rotatedBoundingBox="21710,13800 22599,13823 22583,14428 21694,14405"/>
              </emma:interpretation>
              <emma:one-of disjunction-type="recognition" id="oneOf1">
                <emma:interpretation id="interp5" emma:lang="tr-TR" emma:confidence="0">
                  <emma:literal>*</emma:literal>
                </emma:interpretation>
                <emma:interpretation id="interp6" emma:lang="tr-TR" emma:confidence="0">
                  <emma:literal>€</emma:literal>
                </emma:interpretation>
                <emma:interpretation id="interp7" emma:lang="tr-TR" emma:confidence="0">
                  <emma:literal>%</emma:literal>
                </emma:interpretation>
                <emma:interpretation id="interp8" emma:lang="tr-TR" emma:confidence="0">
                  <emma:literal>&amp;</emma:literal>
                </emma:interpretation>
                <emma:interpretation id="interp9" emma:lang="tr-TR" emma:confidence="0">
                  <emma:literal>irk.</emma:literal>
                </emma:interpretation>
              </emma:one-of>
            </emma:emma>
          </inkml:annotationXML>
          <inkml:trace contextRef="#ctx0" brushRef="#br1" timeOffset="127042.3234">14729 2990 192 0,'5'67'74'0,"-5"-36"-40"0,4 29-40 0,-4-33 14 15,0 21-9-15,0-1 0 16,-4 0-26-16,-10 1-11 15,-3-1-36-15,-14-4-16 16</inkml:trace>
          <inkml:trace contextRef="#ctx0" brushRef="#br1" timeOffset="126405.4875">14232 3065 128 0,'-9'-8'49'0,"13"4"-26"0,5-4-25 0,0 4 11 0,9-12 0 15,9 0 2-15,-5 5 3 16,0 3 4-16,-4 8-10 16,0 0 7-16,-5 11 2 0,-4 9-5 15,-5 8 1-15,-4 7-6 16,0 9 1-16,0 3-5 0,0 1-2 15,5-9 0-15,-1-3-1 16,5-5 0-16,0-3 0 16,0-5 0-16,0-7 0 15,-5 0 8-15,-4-4 7 16,-4 0-3-16,-1-4-2 16,-4-1-5-16,0 1-4 31,1-4-44-31,-1 0-21 15,4 0-32-15</inkml:trace>
          <inkml:trace contextRef="#ctx0" brushRef="#br1" timeOffset="126839.179">14152 2998 208 0,'-36'75'79'0,"23"-28"-42"0,-5 24-39 0,14-24 17 16,-1 5-9-16,5-1 2 0,5 4-7 15,4 4-1-15,9-15 0 0,4-9-20 16,4-7-7-16,19-8-43 16,-1-20-40-1,-4-4 38-15</inkml:trace>
          <inkml:trace contextRef="#ctx0" brushRef="#br1" timeOffset="125754.7491">14010 3112 168 0,'-9'-8'66'0,"9"12"-36"0,-4 8-20 15,-1 0 20-15,1 7-14 16,-1 9-1-16,10 19-5 16,-1 1 1-16,1-1-6 15,-1-3-3-15,0-5-1 0,-4 1-4 16,5-9 0-16,-1-3-23 16,1-8-10-16,-1-5-54 15</inkml:trace>
          <inkml:trace contextRef="#ctx0" brushRef="#br1" timeOffset="125930.8603">13868 3234 228 0,'-18'-19'85'0,"18"11"-46"0,4-4-41 16,5 4 14-16,9-4-11 15,9-4-2 1,-1 1-3-16,5-1 3 15,5 0-55-15,4 4-24 16,0-8-2-16,-9 9 1 16</inkml:trace>
        </inkml:traceGroup>
        <inkml:traceGroup>
          <inkml:annotationXML>
            <emma:emma xmlns:emma="http://www.w3.org/2003/04/emma" version="1.0">
              <emma:interpretation id="{A8397D94-2AED-4386-9010-F0A7078A481F}" emma:medium="tactile" emma:mode="ink">
                <msink:context xmlns:msink="http://schemas.microsoft.com/ink/2010/main" type="inkWord" rotatedBoundingBox="19316,13965 20444,15035 20287,15201 19158,14130"/>
              </emma:interpretation>
              <emma:one-of disjunction-type="recognition" id="oneOf2">
                <emma:interpretation id="interp10" emma:lang="tr-TR" emma:confidence="0">
                  <emma:literal>:</emma:literal>
                </emma:interpretation>
                <emma:interpretation id="interp11" emma:lang="tr-TR" emma:confidence="0">
                  <emma:literal>t</emma:literal>
                </emma:interpretation>
                <emma:interpretation id="interp12" emma:lang="tr-TR" emma:confidence="0">
                  <emma:literal>İ</emma:literal>
                </emma:interpretation>
                <emma:interpretation id="interp13" emma:lang="tr-TR" emma:confidence="0">
                  <emma:literal>i</emma:literal>
                </emma:interpretation>
                <emma:interpretation id="interp14" emma:lang="tr-TR" emma:confidence="0">
                  <emma:literal>%</emma:literal>
                </emma:interpretation>
              </emma:one-of>
            </emma:emma>
          </inkml:annotationXML>
          <inkml:trace contextRef="#ctx0" brushRef="#br0" timeOffset="-4376.915">12189 3938 156 0,'-4'4'60'0,"4"0"-32"0,-5 35-17 0,5-27 18 15,-4 4-8-15,-1 8 0 16,5-5-8-16,0 1-3 15,5 0-5-15,4-4-4 0,-1-1 2 16,1-3-2-16,9 0-1 16,0 0 1-16,4 4-1 0,5-8 0 15,-10-4 0-15,1-4-7 16,0 0 0-16,-5-4-32 16,-4 0-14-16,0-4-31 15</inkml:trace>
          <inkml:trace contextRef="#ctx0" brushRef="#br0" timeOffset="-4200.82">12420 4041 216 0,'4'19'82'0,"1"-11"-44"0,-5 20-29 16,4-12 22-16,-4 3-8 16,0 13-1-16,0-4-12 15,0-1-4-15,0 5-4 0,0-1-4 16,0-3-1-16,0-4-40 0,0-4-17 15,0-5-46 1</inkml:trace>
          <inkml:trace contextRef="#ctx0" brushRef="#br0" timeOffset="-14040.9221">11390 3208 108 0,'4'4'41'0,"9"23"-22"0,14 25-11 0,-9-25 11 15,4 13-9-15,18 7-3 16,9 4-4-16,4 9 0 16,5 3-2-16,4-4-1 0,-4 4 1 0,-1 4-61 15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22:21.52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3 0 132 0,'-5'0'52'0,"14"4"-28"0,0-8-85 16,-5 4-17-1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20:40.383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9F014B9-1350-46CA-B74E-32581423EDF9}" emma:medium="tactile" emma:mode="ink">
          <msink:context xmlns:msink="http://schemas.microsoft.com/ink/2010/main" type="writingRegion" rotatedBoundingBox="8996,14424 11700,17696 9053,19884 6348,16612">
            <msink:destinationLink direction="with" ref="{0FA099BF-A74C-4BE1-939E-3ECB4F2E03B2}"/>
            <msink:destinationLink direction="with" ref="{A564F919-5341-4C3A-9F42-3475BC6F2D2C}"/>
          </msink:context>
        </emma:interpretation>
      </emma:emma>
    </inkml:annotationXML>
    <inkml:traceGroup>
      <inkml:annotationXML>
        <emma:emma xmlns:emma="http://www.w3.org/2003/04/emma" version="1.0">
          <emma:interpretation id="{87517CB0-FEE4-4E92-B0D6-F91D21258C30}" emma:medium="tactile" emma:mode="ink">
            <msink:context xmlns:msink="http://schemas.microsoft.com/ink/2010/main" type="paragraph" rotatedBoundingBox="8996,14424 11700,17696 10802,18439 8097,151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3010108-E684-4699-B8F9-C137BDF43705}" emma:medium="tactile" emma:mode="ink">
              <msink:context xmlns:msink="http://schemas.microsoft.com/ink/2010/main" type="line" rotatedBoundingBox="8996,14424 11700,17696 10802,18439 8097,15166"/>
            </emma:interpretation>
          </emma:emma>
        </inkml:annotationXML>
        <inkml:traceGroup>
          <inkml:annotationXML>
            <emma:emma xmlns:emma="http://www.w3.org/2003/04/emma" version="1.0">
              <emma:interpretation id="{8BA2C094-B332-497D-A072-D246C43FF2BC}" emma:medium="tactile" emma:mode="ink">
                <msink:context xmlns:msink="http://schemas.microsoft.com/ink/2010/main" type="inkWord" rotatedBoundingBox="8996,14424 11700,17696 10802,18439 8097,15166"/>
              </emma:interpretation>
              <emma:one-of disjunction-type="recognition" id="oneOf0">
                <emma:interpretation id="interp0" emma:lang="tr-TR" emma:confidence="0">
                  <emma:literal>iti</emma:literal>
                </emma:interpretation>
                <emma:interpretation id="interp1" emma:lang="tr-TR" emma:confidence="0">
                  <emma:literal>-rezili \</emma:literal>
                </emma:interpretation>
                <emma:interpretation id="interp2" emma:lang="tr-TR" emma:confidence="0">
                  <emma:literal>-rezil. \</emma:literal>
                </emma:interpretation>
                <emma:interpretation id="interp3" emma:lang="tr-TR" emma:confidence="0">
                  <emma:literal>-FENT.</emma:literal>
                </emma:interpretation>
                <emma:interpretation id="interp4" emma:lang="tr-TR" emma:confidence="0">
                  <emma:literal>itr \</emma:literal>
                </emma:interpretation>
              </emma:one-of>
            </emma:emma>
          </inkml:annotationXML>
          <inkml:trace contextRef="#ctx0" brushRef="#br0">2383 5485 152 0,'22'16'57'0,"-17"20"-30"0,17 23-32 0,-13-35 10 15,4 7-5-15,5 9 0 16,4-1 0-16,0 20 2 15,5-7-45-15,0-5-18 0,-1-3 8 16,-8-5 5-16</inkml:trace>
          <inkml:trace contextRef="#ctx0" brushRef="#br0" timeOffset="684.54">2934 6405 88 0,'-9'-4'35'0,"9"4"-18"0,4-4-13 0,-4 4 10 15,5-4-4-15,4 1 0 16,0-5-4-16,4 0 1 15,-4 0 2-15,4 4 5 16,0 0 3-16,-4 4 4 16,0 8 2-16,-4 4 3 15,-5 7-14-15,-5 5 0 0,1 4 1 16,-5 3-5-16,4 1 0 16,1-1-4-16,4 5-1 15,4-4-3-15,1-5-3 16,4-3 2-16,-5 0 2 0,1-5 0 15,-1-3 2-15,-4 0 15 16,-4-4 11-16,-1 4-9 16,-4-9-3-16,0-3-10 15,-4 8-5-15,0-12-34 16,4 4-16-16,4-8-69 16</inkml:trace>
          <inkml:trace contextRef="#ctx0" brushRef="#br1" timeOffset="162871.7676">3280 6227 20 0,'-4'-4'11'0,"8"8"-6"0,1-4-6 0,-1 0 2 0,5 0-4 16,0 0 2-16,0 4 3 16,0 0 3-16,-1 3 13 15,1 9 6-15,0 8-6 31,-4 0 0-31,-1-1-9 16,-4 9-1-16,0 7-2 16,-4 5 1-16,-1 15 2 0,-4 0 2 15,-4 0-3-15,-5 5-3 16,0 7 0-16,-4 0-1 0,0 8-2 16,-9-4-2-16,-5 4-2 15,5 0-1-15,-4-8 2 16,4-8 0-16,0-4-6 15,4-8-3-15,0-7-38 16,5-13-17-16</inkml:trace>
          <inkml:trace contextRef="#ctx0" brushRef="#br1" timeOffset="163543.7154">2956 7600 124 0,'-13'0'46'0,"13"-3"-24"0,-5-1-26 0,5 4 10 15,0 0-10-15,0 0 1 16,5-8 1-16,4 8 1 15,-1-8 1-15,1-4 2 16,0-4-1-16,0-8 2 16,4-3-2-16,1-17-1 15,3-3-8-15,10-8-3 0,0-4-38 16,-1-20-18-16</inkml:trace>
          <inkml:trace contextRef="#ctx0" brushRef="#br0" timeOffset="-9274.3748">598 4045 76 0,'0'-4'30'0,"9"8"-16"0,4 7 1 0,0 1 15 0,9 8-5 16,10 12-2-16,3 7-7 16,5 5-2-16,4 3-4 15,1 0-1-15,-1 1-5 16,5-9-3-16,-4 5 0 0,-5-5-1 16,-5-7 2-16,1 3-1 15,-5-7 2 1,-9-9-77-1</inkml:trace>
          <inkml:trace contextRef="#ctx0" brushRef="#br0" timeOffset="-8069.458">1815 4660 164 0,'-23'16'63'0,"14"16"-34"0,-17 15-16 0,8-19 17 15,-4 11-2-15,-9 9 1 16,0 11-10-16,0 4-1 0,-5 4-11 16,1-4-2-16,-5-7-1 0,9-9-13 15,4-12-7-15,9-7-156 32,27-20 55-32</inkml:trace>
          <inkml:trace contextRef="#ctx0" brushRef="#br0" timeOffset="-8256.9782">1442 4814 160 0,'-23'8'60'0,"23"0"-32"0,0 8-20 15,0 0 18-15,5 4-13 16,-5 7-4-16,0 5-4 31,0 3 1-31,0 1-3 16,0-1 0-16,0-3 1 0,0-4-2 0,0-5 1 15,0-7-4-15,0-4 0 16,0-12-17-16,0-8-5 16,9-8-5-16,0-11 2 15,-1-5 10-15,-12 0 5 16,0-3 7-16,-1-1 4 16,1 5 3-16,-1 3 1 0,5 4 9 15,0 9 3-15,0 3 1 16,9 4 0-16,4 4-5 15,10 12 0-15,3 8-7 16,1 3-1-16,0 5-2 16,-1 4 1-16,5 3-2 15,5 1-1-15,-5-5 1 16,-4 1-1-16,-1-4 2 16,-8-4 1-16,0-5-1 0,-5-3-2 15,-4-4-8-15,0-4-3 16,-5-8-40-1,1-8-52-15,-1-11 21 16</inkml:trace>
          <inkml:trace contextRef="#ctx0" brushRef="#br0" timeOffset="-7723.4005">1815 4759 128 0,'0'4'49'0,"0"12"-26"0,0 15-9 0,0 1 15 15,0 8-3-15,0 7 2 16,0 4-10-16,0 1-3 15,0 11-8-15,0-8-5 0,0-8 1 16,0-11-37-16,4-9-15 16,5-7-35-16</inkml:trace>
        </inkml:traceGroup>
      </inkml:traceGroup>
    </inkml:traceGroup>
    <inkml:traceGroup>
      <inkml:annotationXML>
        <emma:emma xmlns:emma="http://www.w3.org/2003/04/emma" version="1.0">
          <emma:interpretation id="{5075F115-CCF1-4C96-BE53-CC1B1E5CB573}" emma:medium="tactile" emma:mode="ink">
            <msink:context xmlns:msink="http://schemas.microsoft.com/ink/2010/main" type="paragraph" rotatedBoundingBox="9662,16733 8464,18980 7995,18730 9192,1648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C58F334-8633-41E8-A1E2-BB2F1872BF96}" emma:medium="tactile" emma:mode="ink">
              <msink:context xmlns:msink="http://schemas.microsoft.com/ink/2010/main" type="line" rotatedBoundingBox="9662,16733 8464,18980 7995,18730 9192,16483"/>
            </emma:interpretation>
          </emma:emma>
        </inkml:annotationXML>
        <inkml:traceGroup>
          <inkml:annotationXML>
            <emma:emma xmlns:emma="http://www.w3.org/2003/04/emma" version="1.0">
              <emma:interpretation id="{4C18D5DD-E085-4396-91C7-9BE9CDA5EE77}" emma:medium="tactile" emma:mode="ink">
                <msink:context xmlns:msink="http://schemas.microsoft.com/ink/2010/main" type="inkWord" rotatedBoundingBox="9662,16733 8464,18980 7995,18730 9192,16483"/>
              </emma:interpretation>
              <emma:one-of disjunction-type="recognition" id="oneOf1">
                <emma:interpretation id="interp5" emma:lang="tr-TR" emma:confidence="0">
                  <emma:literal>tr</emma:literal>
                </emma:interpretation>
                <emma:interpretation id="interp6" emma:lang="tr-TR" emma:confidence="0">
                  <emma:literal>-tr</emma:literal>
                </emma:interpretation>
                <emma:interpretation id="interp7" emma:lang="tr-TR" emma:confidence="0">
                  <emma:literal>-ay.</emma:literal>
                </emma:interpretation>
                <emma:interpretation id="interp8" emma:lang="tr-TR" emma:confidence="0">
                  <emma:literal>it</emma:literal>
                </emma:interpretation>
                <emma:interpretation id="interp9" emma:lang="tr-TR" emma:confidence="0">
                  <emma:literal>-f.</emma:literal>
                </emma:interpretation>
              </emma:one-of>
            </emma:emma>
          </inkml:annotationXML>
          <inkml:trace contextRef="#ctx0" brushRef="#br0" timeOffset="-5352.9729">1393 5679 116 0,'-36'32'46'0,"23"-5"-24"0,-14 13-8 16,14-21 17-16,-5 13-6 15,-9 11 0-15,1 1-12 16,4 3-5-16,-1-3-5 15,1-1-3-15,4 4 1 16,1-3-39-16,3-9-16 16,5-7-20-16</inkml:trace>
          <inkml:trace contextRef="#ctx0" brushRef="#br0" timeOffset="-3161.1196">873 6536 104 0,'-4'-4'41'0,"8"8"-22"0,-4 0-3 0,0 3 18 15,0 13-7-15,5 4-1 16,-5 7-11-16,0 9-2 16,0 7-7-16,0 5 0 0,0-9 1 0,0-4-3 15,0-7-3-15,4-8 0 16,0-8 1-16,1-9-10 16,-1-11-2-16,1-15-13 15,-1-5-5-15,1-11 10 16,-5-9 8-16,0-7 6 15,0 3 3-15,0 1-2 0,4 15 0 16,-4 9 2 0,13 7 6-1,5 12 3-15,4 12-2 16,5 12 1-16,4 7-2 16,0 1 0-16,0 4-3 15,5-5-2-15,-1-3 1 0,-4 0 1 16,0-13 5-16,-4 5 4 15,0-12-6-15,-5 4-3 16,-4-8 1-16,-5-8 2 16,-4 0 2-16,-9-8 3 15,0-11-5-15,-4-13-1 0,-1-3-2 16,1-4-2-16,-1-1-2 16,1 9 1-16,4 7 1 15,0 4 2-15,-5 13 1 16,1 7 1-1,-5 12 4-15,0 12 3 16,-9 11 0-16,-4 17 1 16,-5-1 0-16,1 8 0 15,-14 9-4-15,0-1-3 16,0-4 0-16,4-12-1 16,10-11-20-16,8-4-9 15</inkml:trace>
          <inkml:trace contextRef="#ctx0" brushRef="#br0" timeOffset="-1472.8027">886 7065 156 0,'-8'3'57'0,"-1"5"-30"0,0 12-12 0,4-8 18 16,-4 4-7-16,-8 4-1 15,-10 7-14-15,0 9-7 31,5-1-2-31,0 1-2 0,0-1 0 16,0 1-29-16,4-5-13 0,0-3-95 31,5 8 54-31</inkml:trace>
          <inkml:trace contextRef="#ctx0" brushRef="#br0" timeOffset="-1170.7596">389 7653 156 0,'-22'12'57'0,"22"-5"-30"0,-5 13-21 16,-4-8 17-16,5 4-14 16,0 4-5-16,-1 3-2 15,1 1-2-15,-1 4 0 16,1 7 0-16,-1 1 0 0,5-5-66 16,5 9-41-16,-5-1 45 15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23:11.836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E7EAD8F-B8BC-4317-A587-0F1D9184B239}" emma:medium="tactile" emma:mode="ink">
          <msink:context xmlns:msink="http://schemas.microsoft.com/ink/2010/main" type="inkDrawing" rotatedBoundingBox="1093,16924 1578,14860 3141,15228 2656,17292" hotPoints="3019,16108 2089,17037 1160,16108 2089,15178" semanticType="underline" shapeName="Circle">
            <msink:sourceLink direction="with" ref="{C897856F-0EE1-48E2-B8C9-AC41560580B0}"/>
          </msink:context>
        </emma:interpretation>
      </emma:emma>
    </inkml:annotationXML>
    <inkml:trace contextRef="#ctx0" brushRef="#br0">1497 416 64 0,'-9'-43'24'0,"4"15"-12"0,-21 8-14 16,21 12 4-16,-4-4-2 16,0-3 2-16,-4-1-1 15,0-4-1-15,-1-4-2 0,1 1 1 16,-5-1 5-16,1-4 2 15,-1 5 0-15,-9-5 1 16,-8 4 0-16,-1 5 1 16,-4 3-2-1,5 4 1-15,-5 0-4 16,0 4 0-16,0 0 1 0,4 4 0 16,-4 4-2-16,-4 0-2 15,4 8 1-15,0 0-1 16,0 8 0-16,0 0 2 15,0-4-1-15,-4 3-1 16,-5 5 1-16,4 4-1 0,1 4 0 16,0 7 2-16,-5 8-1 31,4 5-1-31,5 3-2 16,-4 0 1-16,-1-3 1 0,5-1 2 15,1 8-3-15,7-3-2 16,1-5 2-16,5 1 0 15,3 3 3-15,1 4 3 16,0 16-4-16,9 0-3 16,4 0 3-16,0 0 1 0,9-4-5 15,0 5 0-15,4-5 1 16,1-4 1-16,4-4 1 16,4-4 0-16,14 5 0 15,-5 3 2-15,0-4-1 16,0-4 2-16,1-7-4 0,-1-5-2 15,4-4 2-15,5-3 0 16,1 7-2-16,3-3 2 16,1-9 1-16,12-7 2 15,-3 0-1-15,-1-4 2 16,-4-5-2-16,0 1-1 0,0-4 1 31,9 0 1-31,0-4-3 16,-5-4-2-16,-4-4-1 15,5-4 0-15,-1-8 0 0,1-8 3 16,-1 0 0-16,5 1 1 16,4-1-3-16,-4 0 2 15,-5 0-1-15,1 1 0 16,-1-5 2-16,-8 0 0 16,-5-15-3-16,0-1 2 0,4 1 1 15,1-1 2-15,-5-3-1 16,-4 4 2-16,-1-1-4 15,-3 1-2-15,-6-21 4 16,-3 5 3-16,-1-4-3 16,-4-28-1-16,-5-4 2 15,1-31 1-15,-5-4-1 16,-5 3 1-16,1-19-13 16,-14 16-3-16,-9 7-29 0,1 13-11 15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23:13.932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09DF002-B679-4B0B-8D16-35D7840496C6}" emma:medium="tactile" emma:mode="ink">
          <msink:context xmlns:msink="http://schemas.microsoft.com/ink/2010/main" type="inkDrawing" rotatedBoundingBox="5167,14735 7101,18577 4215,20030 2281,16188" hotPoints="6595,17426 4664,19358 2732,17426 4664,15494" semanticType="enclosure" shapeName="Circle">
            <msink:sourceLink direction="with" ref="{F237A4B5-0489-48AD-850A-ED54F7A07AEA}"/>
            <msink:sourceLink direction="with" ref="{265FC409-1082-41CD-A107-D86DAAA1266C}"/>
          </msink:context>
        </emma:interpretation>
      </emma:emma>
    </inkml:annotationXML>
    <inkml:trace contextRef="#ctx0" brushRef="#br0">1474 0 52 0,'-58'8'19'0,"36"0"-10"0,-18 0-6 0,27 0 4 16,-5 0-6-16,-4 4 0 15,-14 3-3-15,5 1 0 16,0 4 2-16,-4 0 2 0,-1 3-1 16,-4 9-1-16,5 3 1 15,-19 5 1-15,6-5-3 16,-1 5 0-16,0-5 1 16,4 1 2-16,1 3-3 15,0 1 0-15,-5 3 1 16,4-3 0-16,5-1 0 15,0 5 0-15,0-1-3 16,0 5 2-16,1 3 1 16,-1 4 2-16,-5-4-1 15,1 1 2-15,4-5-2 16,0-3-1-16,4 19 1 16,5-8-1-16,5 0 0 15,-1 4 0-15,5 5 0 16,-1 19 0-16,6-8-3 15,3-4 0 1,5-4 4-16,1 4 1 16,3 0 0-16,1 4-2 0,4-4-2 15,4 0 1-15,1 12 1 16,3-4 0-16,1-4 0 0,5 4 2 16,3 19-1-16,15-7-1 15,-6-4 1-15,10-4-1 0,-5 0-3 16,0-4 2-16,-4-4 1 15,-1-8 2-15,1-8-3 16,-1-8 0-16,1 5 1 16,0 3 0-16,-5-8-3 15,9 1 2-15,5-1 1 16,-1 0 2-16,5-3-3 16,0 19 0-16,4-16 1 15,1 4 2-15,22-3-12 31,-10 3-3-31,-3-12 8 16,-1 1 5-16,-4-5 1 16,0-3-1-16,13-5 1 0,-9-7-1 0,0-4 0 15,1-4 0-15,-1-1 0 16,0 1 0-16,5-4-14 16,9 8-3-16,-5-5 9 15,0 5 6-15,-4-8 0 16,-1 8 1-16,1-4 7 15,0-1 6-15,-5-7-6 0,5 8-1 16,0-4-1-16,4-4 2 16,4 0-3-16,-3-8 0 15,-6-4 1-15,1 0 0 16,-5-4-5-16,5 0-1 16,-5 0 1-16,1-4 0 15,-6 8 1-15,6-4 2 16,-1-3-1-1,-4-5-1-15,4 8-4 0,9-8 0 16,-4 0-3-16,-5-3 0 16,1-9 1-16,-5 0 2 15,8-7-3-15,-8-1 2 16,0 1-4-16,-5-1 1 0</inkml:trace>
    <inkml:trace contextRef="#ctx0" brushRef="#br0" timeOffset="553.7569">3450 2380 40 0,'-22'-83'16'0,"9"51"-8"0,-5-11-5 0,9 23 7 15,0-15-2-15,-4-9 1 16,-5-3-5-16,1-5-1 16,-6-15 1-16,-8-8 0 15,5-4 6-15,-1 4 6 16,0 0 5-16,1 4 2 16,-1 4-8-16,-4 8-2 15,4 4-5-15,1 3 0 0,-14 5-7 16,4-8-1-16,1-4 0 31,-1-5 2-31,1 5 1 0,3 0-1 16,1 4 1-16,-4 7-2 0,4-7 2 15,0 8-2-15,4 3 2 16,-4 5 0-16,-5-1 1 0,5 5 2 16,5-1 3-16,-1 1-4 15,0-5-3-15,1-3-4 31,-1-1 1-31,0 5 1 16,1-1 2-16,-10 1-1 0,-4 3 2 16,0 1 4-1,0 3 4-15,-4 5-6 0,-5 3-1 16,0 4-4-16,-4 4-1 16,-14-3-1-16,1 3-2 15,-36 0-4-15,-1 12-2 0,10 0-20 16,9-8-5-16,13 5-33 15</inkml:trace>
    <inkml:trace contextRef="#ctx0" brushRef="#br0" timeOffset="1783.0425">3348 2222 68 0,'-4'-8'27'0,"4"4"-14"0,0 4-13 0,0 0 7 15,0 0-6-15,0 0-3 16,0 0 7-16,0 0 4 16,0 0 2-16,0 0 1 15,0 0 2-15,0 0 2 16,9 8-3-16,-5 0 2 16,5 4-8-16,0-1-4 15,0 5-2-15,4 8 1 16,5 8-1-16,0-5-1 0,-1 1 1 15,1-5-1-15,4 5 0 16,5 4 0-16,-5-1 2 0,0 9-1 16,-4 7-1-16,0-3-2 15,-5 3 1-15,1 4 1 16,-5 1 2-16,-5 7-3 16,0 0 0-16,-4 4-1 15,0-8 0-15,-4 1 0 16,0-5 0-16,-10 8 2 15,-8-4 2-15,0-3-1 16,-5-5 2-16,-4 4-4 16,-4-3 0-16,-5-5 1 15,0 5 0-15,-9 7-7 0,0-8 0 16,4-3-28 0,-3-1-36-16,3-7 15 15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10:21.487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AB082155-2523-4DF6-81EE-888D9C9EDAE8}" emma:medium="tactile" emma:mode="ink">
          <msink:context xmlns:msink="http://schemas.microsoft.com/ink/2010/main" type="inkDrawing" rotatedBoundingBox="17916,5850 20955,5771 20957,5830 17917,5909" semanticType="enclosure" shapeName="Other"/>
        </emma:interpretation>
      </emma:emma>
    </inkml:annotationXML>
    <inkml:trace contextRef="#ctx0" brushRef="#br0">133 767 156 0,'-9'0'60'0,"5"4"-47"0,0-8 2 0,4 4-2 15,-4 0 2-15,0 0 3 16,0 0-3-16,0 0 1 15,4 0-9-15,0 0 2 0,0 0 2 16,4 0 5-16,4 0 4 0,9 0 1 16,3 0 2-1,5-4-4-15,4 4 0 16,3 0-8-16,5 0-2 16,5 4-3-16,7 0-1 15,0-1-1-15,9-3 0 16,-1 0 0-16,9 0 0 15,12 0-2-15,5 0 1 16,7-3 2-16,1 3 2 0,3-4-3 16,1 0-1-16,8 1-1 15,0 3 1-15,-1 0-2 16,1-4-1-16,-8 0 1 16,-1 4 1-16,1-3-1 15,0-1-1-15,-5 0 1 16,1 4 1-16,-9-3-1 15,-4-1-1-15,-8-3 1 16,-4 3-1-16,-5 0-3 16,-3 1 2-16,0-1 3 15,-1 4 1-15,-7-4-4 16,-9 1 1-16,0 3 0 16,-8 0 2-16,0 0-1 15,-5 0 2-15,-3 0-2 16,0 0 2-16,-1 0 0 0,-3 0 1 15,0 0-2-15,-1 0-2 16,1 0 3-16,-5 0 0 16,1 0-4-16,-1 0-1 15,0 0 1-15,-3 0 2 16,-1-4 2-16,0 4 3 16,-3-4-3-16,-1 4-2 0,0-3 0 15,-4-1 1-15,-4 0-25 0,0 1-10 16,0-1-56-16,0-7-22 15,-4 0-11 1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23:21.152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FA099BF-A74C-4BE1-939E-3ECB4F2E03B2}" emma:medium="tactile" emma:mode="ink">
          <msink:context xmlns:msink="http://schemas.microsoft.com/ink/2010/main" type="inkDrawing" rotatedBoundingBox="9601,14243 11327,18552 8211,19800 6485,15491" hotPoints="9797,19930 7189,18318 6780,15280 9387,16892" semanticType="enclosure" shapeName="Ellipse">
            <msink:sourceLink direction="with" ref="{29F014B9-1350-46CA-B74E-32581423EDF9}"/>
            <msink:sourceLink direction="with" ref="{AE795654-7E95-40E3-AA2A-254C8F5219ED}"/>
            <msink:sourceLink direction="with" ref="{FF023996-D5E5-4824-9C94-CE41BA6B6083}"/>
          </msink:context>
        </emma:interpretation>
      </emma:emma>
    </inkml:annotationXML>
    <inkml:trace contextRef="#ctx0" brushRef="#br0">2132 0 20 0,'-35'24'11'0,"17"-20"-6"15,-9 4 0-15,19 4 8 0,-15 0-7 16,-8 0-1-16,0 3-1 15,0 1 2-15,-9 0 3 16,5 4 2-16,-5-1-5 0,-14 5-4 16,5 0-1-16,1-1 1 15,-6 9 1-15,1 11 1 16,0-3 2-16,-1-1 1 0,-3 5-1 16,3-1-1-16,1 1-6 31,0-1 1-31,-9 4 0 15,-5 1 0-15,0 3 0 0,5 4 0 16,0-3 0-16,0 15 2 16,4 0 3-16,-4 0 2 15,0-4-3-15,9 4-1 16,-1 4 1-16,1-4 2 0,0 8-5 16,-1 4-3-16,1 4 1 15,9 0 2-15,4-4-2 16,4 0 0-16,5 0 1 15,0 0 0-15,4 0 0 16,5-4 0-16,4 12 0 0,1-4 2 16,3-8-3-16,1 4 0 15,0 0 1-15,-1-4 0 16,5 4-3-16,1-8 2 16,3 8 1-16,1 0 2 0,4-4-3 15,0-4 0-15,4 8 1 16,1-4 2-16,3 8-1 15,6-8-1-15,4 0 1 16,4 11-1-16,0-7 0 16,9-8 0-16,9-3 0 15,-5-5 2-15,1-4-6 16,0 0 1-16,-1 0-1 16,1-3 2-16,4-5-4 15,8-4 2-15,-3-3 0 16,-1-5 2-16,5-11 3 15,4 3 2-15,1-11-1 16,17 0-2-16,-5-8-2 16,-3-8 1-16,-1-4-1 15,4-4 0-15,5 0 2 0,-4 0 0 16,0 0-3-16,4 0 2 16,13-4-1-16,-4 8 0 15,0-8-3-15,-5-4-1 16,10-7-4-16,-1-5 1 15,5-12-2-15,13-3 2 16,-4-9 0-16,-5 9 3 16,-8-4-3-16,8-1-1 15,-9-23 0-15,-4 12 1 16,-4 0 6-16,12-13 1 16,10 1 2-16,-9 16 0 0,-9-16 0 15,-5 0 2-15,-12 11-3 16,12 1 0-16,-13 0 3 15,-4-20 1-15,0 4-6 16,-5 0 0-16,-4-4-4 16,-5 16 2-16</inkml:trace>
    <inkml:trace contextRef="#ctx0" brushRef="#br0" timeOffset="-1482.0221">-275 12 8 0,'-22'20'5'0,"9"-16"-2"0,-9 16-4 0,13-12 2 16,-9 3 1-16,-9 5 3 16,-4 4 11-16,0 4 5 15,-4 3-5-15,-1 5-1 16,5 7-7-16,0 13-3 15,4-5 0-15,1 0-1 16,3 1-2 0,-3 3-2-16,4 12-2 15,4-7 1-15,4-1-1 16,10 4 0-16,4 0 0 16,0 20 0-16,4-4 4 0,1-4 1 15,4-8-4-15,4 1 1 16,0 3 0-16,5-12 2 15,4-8 1-15,5-3 3 16,0-1-8-16,8-3 0 16,10-1 0-16,-1-3 3 15,5-5 0-15,-5-3-1 0,1-8-4 16,4-5 0-16,-1-7 2 16,1-4 3-16,0-8 0 0,4-8 2 15,1-7-2-15,-5-5 2 16,4 0-2-16,5-7-1 15,-10-5 1-15,-3-3-1 32,-5-1 2-32,-9 1 3 15,0-5-2-15,-4-15 0 0,-1-8-3 16,-4 4-3-16,-4 0 2 16,0 0 0-16,-5-5 1 15,-4 1 0-15,-4 0 2 16,-5 0 3-16,-5-4 4 15,-4-4 5-15,-4 0-4 16,-9 4 2-16,-18 4-7 0,-9 0-1 16,-13 0-29-16,-5 7-10 15,-13 13-10-15,-9 12 0 16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23:21.495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564F919-5341-4C3A-9F42-3475BC6F2D2C}" emma:medium="tactile" emma:mode="ink">
          <msink:context xmlns:msink="http://schemas.microsoft.com/ink/2010/main" type="inkDrawing" rotatedBoundingBox="10062,14854 11645,17138 11060,17543 9478,15260" semanticType="verticalRange" shapeName="Other">
            <msink:sourceLink direction="with" ref="{29F014B9-1350-46CA-B74E-32581423EDF9}"/>
            <msink:sourceLink direction="with" ref="{AE795654-7E95-40E3-AA2A-254C8F5219ED}"/>
            <msink:sourceLink direction="with" ref="{1028BA4E-F95B-4A2C-B039-EB09BE5898AC}"/>
          </msink:context>
        </emma:interpretation>
      </emma:emma>
    </inkml:annotationXML>
    <inkml:trace contextRef="#ctx0" brushRef="#br0">1803 2134 36 0,'-27'-94'16'0,"18"58"-8"0,0-23-7 16,5 27 5-16,-5-7 3 15,0-20 2-15,-4-9-1 16,-5-3-1-16,0 0 1 16,0 4 1-16,-4-12 3 15,0 8 2-15,0 4-3 0,-5 8 0 16,-4 0-7-16,4-16-4 16,1 4-1-16,-1-4-1 15,1 4-3-15,-1 3 2 16,0 1 3-16,-4 4 3 15,-9 0 2-15,-9 4 1 16,-4 4 0-16,4-5 2 16,-4 1-3-16,0 8-2 15,-1-1-2-15,-3 9-3 0,-1 0 3 16,0-1 0-16,-4 1 1 16,-22 3 0-16,-10 9 2 15,-8-5-8-15,-4 12-3 0,-10 13-6 16,-13 7-4-16,-8 12-51 15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23:27.245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FFDD798-DF79-4B2F-BBDD-BB3EE880521C}" emma:medium="tactile" emma:mode="ink">
          <msink:context xmlns:msink="http://schemas.microsoft.com/ink/2010/main" type="inkDrawing" rotatedBoundingBox="10805,17523 12137,14439 13847,15177 12515,18261" semanticType="verticalRange" shapeName="Other">
            <msink:sourceLink direction="with" ref="{74CC3957-4717-4D51-9928-0BE4D5184C18}"/>
            <msink:sourceLink direction="with" ref="{4D7CB8B0-00C7-4798-9C18-681F07AF68C8}"/>
            <msink:sourceLink direction="with" ref="{3962BA3B-C951-46C6-BC0D-D3363EE0C9D3}"/>
          </msink:context>
        </emma:interpretation>
      </emma:emma>
    </inkml:annotationXML>
    <inkml:trace contextRef="#ctx0" brushRef="#br0">952 0 40 0,'-22'4'16'0,"8"0"-8"0,-4 3-7 0,14-3 3 16,-14 4 0-16,-8 12 2 16,-1 8-3-1,0-1-2-15,-4 1 0 16,0 0-1-16,0-5 2 15,0 5 1-15,-13-4 3 16,4-1 3-16,0 5 2 16,0 3 1-16,0 9-9 15,0-1-1-15,0 5-4 16,4 3-2-16,1 1 3 16,-1 7 2-16,5 12 0 15,-9 0-1-15,9 0-2 0,0 0 1 16,4 8-1-16,5-4 0 0,0-3 0 15,4-1 0-15,5 12 4 16,-1-4 1-16,6 0-1 16,-1 0 1-16,4 7-4 15,1 1 0-15,-1 0 1 16,5-4 0-16,0 16-3 0,5 0 2 31,-1-8 1-31,5-1 2 16,0-3-1-16,0 0-1 15,0-12 1-15,8 0 1 16,-3 0-1-16,-1 4 2 16,9-4-7-16,1-3 1 15,3-9-4-15,1 4 0 16,4 0-1-16,0-8 0 0,0 5-2 16,0-9 1-16,9 0-2 15,5-3 0-15,3-5-1 16,-8-4 0-16,0 1 2 0,0 7 1 15</inkml:trace>
    <inkml:trace contextRef="#ctx0" brushRef="#br0" timeOffset="857.2792">2066 1113 44 0,'-8'-59'19'0,"3"39"-10"0,-8-20-9 16,8 21 5-16,1-5 3 16,-5-11 3-16,0-13 7 15,-4 5 3-15,-5-1 1 16,-9 1-2-16,-4 3-6 15,-4 5-4-15,-1 3-1 16,-4 5-1-16,0-9-2 0,0-7-1 16,5 3-3-16,4 1 1 0,-5-1 0 15,-4-7-1-15,-4-16 1 16,13 4 0-16,0 3 1 0,4 13 6 16,0 3 4-16,1 9-3 15,-1 7 1-15,0 4-9 16,-8 5-4-1,-5 7 0-15,4 0 0 16,1 4 1-16,4 0 0 16,0 0-3-16,4 4 2 15,5 0 1-15,0 0 2 16,4 0-3-16,0 0 0 16,5 4 1-16,4 0 0 0,0 0-3 15,0 0 2-15,5-4 3 16,-1 4 1-16,1 0-6 15,4-4 0-15,0 0 1 16,0 0 3-16,0 0 0 16,9 4-1-16,0 0 1 0,4-1-1 15,0 1-3-15,1 0 2 16,3 0-1-16,-3 0 0 16,8 0-11-16,0 0-5 15,5 0-25 1,-1 0-41-16,5 8 15 0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21:47.73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669AC31-2FE6-4F55-A4A3-AF05B67FA168}" emma:medium="tactile" emma:mode="ink">
          <msink:context xmlns:msink="http://schemas.microsoft.com/ink/2010/main" type="writingRegion" rotatedBoundingBox="19206,13431 17571,17786 16898,17533 18533,13178">
            <msink:destinationLink direction="with" ref="{0737C7C0-4552-4609-A004-CBF9F287446C}"/>
          </msink:context>
        </emma:interpretation>
      </emma:emma>
    </inkml:annotationXML>
    <inkml:traceGroup>
      <inkml:annotationXML>
        <emma:emma xmlns:emma="http://www.w3.org/2003/04/emma" version="1.0">
          <emma:interpretation id="{736E4C28-2198-4AAF-9BCD-715A2DBEB049}" emma:medium="tactile" emma:mode="ink">
            <msink:context xmlns:msink="http://schemas.microsoft.com/ink/2010/main" type="paragraph" rotatedBoundingBox="19206,13431 17571,17786 16898,17533 18533,131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B4356B-F41E-41AD-8A35-078A4BF18BD1}" emma:medium="tactile" emma:mode="ink">
              <msink:context xmlns:msink="http://schemas.microsoft.com/ink/2010/main" type="line" rotatedBoundingBox="19206,13431 17571,17786 16898,17533 18533,13178"/>
            </emma:interpretation>
          </emma:emma>
        </inkml:annotationXML>
        <inkml:traceGroup>
          <inkml:annotationXML>
            <emma:emma xmlns:emma="http://www.w3.org/2003/04/emma" version="1.0">
              <emma:interpretation id="{054B6787-3BFC-4DF7-8F96-BDF2262DD4AD}" emma:medium="tactile" emma:mode="ink">
                <msink:context xmlns:msink="http://schemas.microsoft.com/ink/2010/main" type="inkWord" rotatedBoundingBox="19206,13431 17571,17786 16898,17533 18533,13178"/>
              </emma:interpretation>
              <emma:one-of disjunction-type="recognition" id="oneOf0">
                <emma:interpretation id="interp0" emma:lang="tr-TR" emma:confidence="0">
                  <emma:literal>forvetti</emma:literal>
                </emma:interpretation>
                <emma:interpretation id="interp1" emma:lang="tr-TR" emma:confidence="0">
                  <emma:literal>çetede:</emma:literal>
                </emma:interpretation>
                <emma:interpretation id="interp2" emma:lang="tr-TR" emma:confidence="0">
                  <emma:literal>forveti.</emma:literal>
                </emma:interpretation>
                <emma:interpretation id="interp3" emma:lang="tr-TR" emma:confidence="0">
                  <emma:literal>forvetti.</emma:literal>
                </emma:interpretation>
                <emma:interpretation id="interp4" emma:lang="tr-TR" emma:confidence="0">
                  <emma:literal>Sotede:</emma:literal>
                </emma:interpretation>
              </emma:one-of>
            </emma:emma>
          </inkml:annotationXML>
          <inkml:trace contextRef="#ctx0" brushRef="#br0">10621 2552 144 0,'-4'-39'55'0,"4"39"-30"0,0 4-10 0,0 4 20 16,0 11-2-16,0 17 1 0,0 3-8 15,-5 13-2-15,1 11-13 16,-5-4-4-16,0 4-1 0,5-3-3 16,-1-9 0-16,10-12-3 15,-1-7-3-15,1-12-9 0,-1-12-3 16,1-16-8-16,-1-8 0 15,5-24 3-15,0-7 4 16,0-8 1-16,0-4 0 16,-1-1 8-16,1 13 3 15,5 11 6-15,3 21 3 16,6 15 7-16,3 8 2 16,1 7-7-16,8 9-2 15,10 4-3-15,-1 3-2 16,-4-3 1-16,-4 3 1 15,-5-3 3-15,-5-8 2 16,-3-4-1-16,-6-1 1 16,1-7-4-16,0 0-2 0,-9-8-7 15,-9-12-1-15,0-3-13 16,-5-5-4-16,1-8-3 16,-1-3-1-16,-3-5-2 15,3-19-6 1,1 7 14-16,-1 13 35 15,1 7 19-15,-1 20 7 16,5 16 4-16,0 16-11 16,5 8-4-16,-1 7-16 15,1 12-5-15,-1 1-3 0,1-1 2 16,3-4 1-16,-3-7-6 16,-1-5-2-16,-4-7-42 15,0-8-19-15,-4-4-28 16</inkml:trace>
          <inkml:trace contextRef="#ctx0" brushRef="#br0" timeOffset="359.4156">11083 2497 160 0,'-18'20'63'0,"1"0"-34"0,-14 39-12 16,13-36 20-16,-13 13-10 16,-14 4-3-16,-4 15-14 15,1-4-4-15,8-4-4 16,4-7-4-16,9-8 1 0,10-5-45 16,3-7-22-16,10-8-20 15</inkml:trace>
          <inkml:trace contextRef="#ctx0" brushRef="#br0" timeOffset="3029.5768">10666 3441 116 0,'-5'4'44'0,"1"11"-24"0,-9 9-2 0,8-4 18 0,-8 11-3 16,-14 5 3-16,0 7-11 31,1 9-3-31,-1-1-13 16,1 8-5-16,-1-4-1 0,5-7-2 15,-1-5 2-15,6-3-44 16,3-5-17-16,1-3-33 16</inkml:trace>
          <inkml:trace contextRef="#ctx0" brushRef="#br0" timeOffset="4768.2548">10524 4159 96 0,'17'-8'38'0,"-34"16"-20"0,8 0-1 0,9 0 16 15,-5 8-2-15,-4 7 2 16,-8 5-8-16,-1 4-3 16,-9 11-12-16,-13 8 9 0,-9 16 4 15,1 1-5-15,-1 3-3 16,0-8-8-16,9 4-5 16,4-16-1-16,10-7-1 15,3-13-5-15,10-7-1 0,4-12-22 16,9-4-8-16,5-12-40 15,4-8-40 1,-1-4 35-16</inkml:trace>
          <inkml:trace contextRef="#ctx0" brushRef="#br0" timeOffset="4518.2102">9986 4325 128 0,'-13'8'49'0,"13"8"-26"0,0 15-12 0,0-7 18 15,0 7-6-15,4 17-1 16,1 3-6-16,-1 4 0 15,-4-3-9-15,0-5-2 0,0 12-1 0,0-15-2 16,5-9 1-16,-1-7-2 16,-4-4-1-16,5-5-13 15,3-27-21 1,1-7 2-16,-4-9-6 16,-1-8-10-1,1-15 18-15,-5-8 13 16,0-8 11-16,0 3 5 15,4 9 1-15,1 4 6 16,-1 11 4-16,5 5 12 0,0 7 8 16,8 8 0-16,6 12 0 15,8 12-9-15,4 16-2 16,5 7-11-16,-4 13-3 0,4-1 1 16,-5 4-1-16,1-3 0 15,-5-5-3-15,4 1 1 16,-8-13-2-16,-5-3 2 15,-4-4-2-15,-5-4-1 16,1-4 3-16,-5-9 0 16,-14-6-8-16,5-9-4 15,-4-12-17-15,-1-12-7 16,1-15-9 0,-1-4-17-16,1 0 19 0,4 3 25 15,0 13 15-15,0 7 17 16,0 9 7-16,0 7 12 15,0 12 5-15,0 12-7 16,0 8-3-16,0 11-13 16,0 13-6-16,0-1-7 15,0 1-2-15,0-1 1 0,0-3-2 16,0-5-2-16,0-3 1 16,0-8-1-16,0-5-9 15,0-7-2-15,4-8-21 16,1-8-9-16,4-4-31 15,-9-15-17 1,0-13 43-16</inkml:trace>
          <inkml:trace contextRef="#ctx0" brushRef="#br0" timeOffset="16621.7644">10017 5276 116 0,'-4'0'46'0,"-1"28"-24"0,-3 3-15 0,3-15 15 0,-4 4-7 15,-4 12 2-15,-5 7-1 16,-9 4-1-16,-4 5-7 0,5-1-5 16,-5 5-2-16,0-5 1 0,4 0 1 31,0 1-1-31,1-1-2 16,-5-4 1-16,4-7-1 15,5-4-22-15,4-9-8 0</inkml:trace>
          <inkml:trace contextRef="#ctx0" brushRef="#br0" timeOffset="18443.1053">9356 6543 56 0,'0'-3'24'0,"0"-1"-12"16,8-4-14-16,-3 0 4 0,4-4-2 15,4-12 0-15,0 5 0 16,1-9 0-16,-1 0 0 16,0 5 0-16,-4 3 11 15,0 4 5-15,0 4 11 0,-5 0 8 16,-4 8-7-16,0 12-4 0,0 8-14 16,-4 12-4-16,0 3-4 15,-1 1 5-15,1 11 5 0,4-3-6 16,0-5-3-16,0-3-5 15,0-4 1-15,4-5-10 16,1-3-3 0,-1 0-24-1,0-5-45-15,-4-3 10 16</inkml:trace>
          <inkml:trace contextRef="#ctx0" brushRef="#br0" timeOffset="18620.9368">9351 6808 116 0,'-9'4'44'0,"9"-4"-24"0,0 0-13 16,0 0 15-16,9 0 2 15,4 0 5-15,1 0-11 16,4 0-5-16,4 0-8 16,9 0-4-16,9 0 2 0,0-4 0 0,0 0 1 15,4-8-88 1</inkml:trace>
        </inkml:traceGroup>
      </inkml:traceGroup>
    </inkml:traceGroup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22:10.33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711A270F-4E02-481A-992D-EBC44B043E28}" emma:medium="tactile" emma:mode="ink">
          <msink:context xmlns:msink="http://schemas.microsoft.com/ink/2010/main" type="writingRegion" rotatedBoundingBox="19834,17479 20305,17479 20305,18458 19834,18458">
            <msink:destinationLink direction="with" ref="{0737C7C0-4552-4609-A004-CBF9F287446C}"/>
          </msink:context>
        </emma:interpretation>
      </emma:emma>
    </inkml:annotationXML>
    <inkml:traceGroup>
      <inkml:annotationXML>
        <emma:emma xmlns:emma="http://www.w3.org/2003/04/emma" version="1.0">
          <emma:interpretation id="{78518745-9787-453F-ACD0-9A9FC89BA47A}" emma:medium="tactile" emma:mode="ink">
            <msink:context xmlns:msink="http://schemas.microsoft.com/ink/2010/main" type="paragraph" rotatedBoundingBox="19834,17479 20305,17479 20305,18458 19834,184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B68C58-F210-4080-A964-CB4B00B8CED5}" emma:medium="tactile" emma:mode="ink">
              <msink:context xmlns:msink="http://schemas.microsoft.com/ink/2010/main" type="line" rotatedBoundingBox="19834,17479 20305,17479 20305,18458 19834,18458"/>
            </emma:interpretation>
          </emma:emma>
        </inkml:annotationXML>
        <inkml:traceGroup>
          <inkml:annotationXML>
            <emma:emma xmlns:emma="http://www.w3.org/2003/04/emma" version="1.0">
              <emma:interpretation id="{3B2D1B3A-7296-4E72-AA58-BA54F243A0DA}" emma:medium="tactile" emma:mode="ink">
                <msink:context xmlns:msink="http://schemas.microsoft.com/ink/2010/main" type="inkWord" rotatedBoundingBox="19834,17479 20305,17479 20305,18458 19834,18458"/>
              </emma:interpretation>
              <emma:one-of disjunction-type="recognition" id="oneOf0">
                <emma:interpretation id="interp0" emma:lang="tr-TR" emma:confidence="0">
                  <emma:literal>;</emma:literal>
                </emma:interpretation>
                <emma:interpretation id="interp1" emma:lang="tr-TR" emma:confidence="0">
                  <emma:literal>s</emma:literal>
                </emma:interpretation>
                <emma:interpretation id="interp2" emma:lang="tr-TR" emma:confidence="0">
                  <emma:literal>5</emma:literal>
                </emma:interpretation>
                <emma:interpretation id="interp3" emma:lang="tr-TR" emma:confidence="0">
                  <emma:literal>:</emma:literal>
                </emma:interpretation>
                <emma:interpretation id="interp4" emma:lang="tr-TR" emma:confidence="0">
                  <emma:literal>3</emma:literal>
                </emma:interpretation>
              </emma:one-of>
            </emma:emma>
          </inkml:annotationXML>
          <inkml:trace contextRef="#ctx0" brushRef="#br0">11985 6646 228 0,'-5'4'88'0,"10"16"-48"0,8 3-45 0,-4-7 15 0,4 4-8 16,5 4-2-16,4 7-8 15,0 1-3-15,1-1-80 16,-1-3-36-16,9-4 57 16,9-5 31-16</inkml:trace>
          <inkml:trace contextRef="#ctx0" brushRef="#br0" timeOffset="488.114">12349 7191 148 0,'-5'-4'55'0,"5"0"-30"0,5-4-25 0,-1 4 10 15,1-4-4-15,4 0-1 16,0 0 5-16,-1 5 6 16,1-1-8-16,0 4 2 0,-4 7 1 0,-1 5-2 31,1 12 0-31,-5 4-5 16,0-5-1-16,4 9-3 0,0-4-1 15,5-1 1-15,0-7 0 16,0 8 0-16,-9-5 0 15,-4-3 13-15,-5 4 6 16,-9 7 8-16,-18-3 6 0,1-1-12 0,4-3-4 16,4 0-10-16,5-4-5 15,0-5-34-15,13-3-14 16,18-4-74 0</inkml:trace>
        </inkml:traceGroup>
      </inkml:traceGroup>
    </inkml:traceGroup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23:30.815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AAAF7C3-F992-4EFF-926F-96F57F4E06D9}" emma:medium="tactile" emma:mode="ink">
          <msink:context xmlns:msink="http://schemas.microsoft.com/ink/2010/main" type="inkDrawing" rotatedBoundingBox="11708,17681 14794,14267 16947,16214 13861,19627" hotPoints="11945,18245 10631,20386 14846,14382 16250,15781 16046,17419 16674,16946" semanticType="enclosure" shapeName="Hexagon">
            <msink:sourceLink direction="with" ref="{4D7CB8B0-00C7-4798-9C18-681F07AF68C8}"/>
            <msink:sourceLink direction="with" ref="{3962BA3B-C951-46C6-BC0D-D3363EE0C9D3}"/>
          </msink:context>
        </emma:interpretation>
      </emma:emma>
    </inkml:annotationXML>
    <inkml:trace contextRef="#ctx0" brushRef="#br0">869 10 52 0,'-40'4'22'0,"18"4"-12"0,-5 3-10 15,18-3 7-15,-4 4 2 16,-5 0 2-16,0 4-3 16,-4 11 0-16,-5 9 1 15,1-1 2-15,4 1-1 16,-9 0 1-16,-5 3-4 15,0 4-2-15,1 1 0 16,4 7-1-16,0 4 0 16,-5 5 0-16,1-1-2 15,4 12 1-15,-14 4-2 16,10-8-1-16,4-4-2 16,0 12 1-16,4-8 3 15,5-4 1-15,-1-3-4 0,1-1-1 16,4-4 1-16,1 8 2 15,3 4 2-15,1-3 1 16,4-5-2-16,5-4 1 16,-1 16-2-16,5-4-3 0,0-4-1 15,5 5 2-15,-1-5 0 16,5 8 1-16,0 4 2 16,0-8-1-16,0-4 2 15,4-8 0-15,0-3 1 16,5-1-2-16,9 4-2 15,-1-3 3-15,1 3 0 16,4 12-1-16,0-4-2 0,0 12-2 0,0-12 1 16,1 4-1-16,7-11 0 15,10-13 0 1,-4 4 0-16,-1-11-3 16,5 23 1-16,0-15-3 15,0-9 0-15,17-7 1 16,-8-9 2-16,-5 1 2 15,1-4 1-15,-10-4 1 16,14 0 2-16,0-4-6 16,-5-4 1-16,0-8-1 15,0 0 2-15,1-4-1 0,-5-8-1 16,4 0 7-16,5-11 3 16,-5 3 3-16,-4 4 2 15,0-4-3 1,-5 1 0-16,-4-5-7 15,4 4-1-15,5-7 0 16,-4 7 2-16,-5-19-1 16,0-1-1-16,0 9 1 15,-5-9-1-15,1-3 0 16,-5 0 2-16,0-9 3 0,-5-3 2 16,10 0-3-16,4 0-3 15,-5-12 0-15,-3-4 1 0,-6-8 1 16,-4 4 1-16,1 4-2 15,-6-8 1-15,1 8-2 16,-5 4-1-16,-4 0 3 16,0 0 2-16,-4-4 0 15,-5-4 2-15,0 8-4 16,-5 0-2-16,1 4 0 16,-5-1 1-16,0 5-3 0,-4 8 0 15,-1 0 3-15,-12 7 1 16,-5 9 3-16,0-20 1 15,-1-1-3-15,1 9-1 16,0 0 1-16,0-1 2 31,0 5-3-31,0 8 0 0,0-21 1 16,0 9 2-16,-5 8 1 16,-8 3 3-16,4 1-1 15,-4 3 2-15,-5 1-4 16,0 3-2-16,-18-7 0 15,-4-13 1-15,-4 5-5 16,4 3-1-16,-14 1-2 0,5 4-2 16,0-1-11-16,-9 5-2 15,-13 15-47 1,-9 16-56-16,-26 16 26 16</inkml:trace>
    <inkml:trace contextRef="#ctx0" brushRef="#br0" timeOffset="-1641.605">-344 1040 64 0,'0'0'27'0,"5"4"-14"0,-1 0-11 15,-4-4 9-15,9 8-7 16,-4 4 0-16,4-4 0 15,-1 3 2-15,-3 5 3 0,-1 12 2 16,1-1-1-16,-1 1-1 31,1 8-3-31,-5-1 1 16,4 5-4-16,1 7-2 16,-1 4 0-16,9 1 1 0,1-5-1 15,-6 0 2 1,1 1 0-16,-4-5 1 0,-1 9-2 15,-4 3 1-15,0 0-4 16,0-4 0-16,0 5 1 16,5-5 0-16,-5 16 2 0,0-4-1 15,-9-4-1-15,0-3 1 16,4-5-1-16,1-4 0 16,0 9 0-16,-1-5 0 0,1-4 2 15,-5 1-1-15,0-1-1 16,0-3 1-16,5-1 1 15,-5 4-3-15,0 5 0 16,0-9 1-16,-4-3 2 16,4-1-1-16,-5-3 2 15,1-9-4-15,0 1 0 16,-1 3 5-16,1-7 5 16,0 0-7-16,-9-1-3 15,-5 5 2-15,0-4 1 16,1 7 2-16,-1-3 0 0,0-4-5 15,-4-5-1-15,0 9 3 16,0 0 3-16,0-5-1 16,0 1 0-16,-5-4 1 15,-8 3 2-15,4-3-1 16,5 0 0-16,-5-4-3 16,0 0 1-16,-18-5 2 15,0 1 2-15,-4 0 1 16,-5-4 0-16,-8 4-2 15,-1 4-1-15,1-16-3 16,4 0-2-16,9-4-8 16,-5-8-5-16,5-4-70 15,9-16-33 1,17-15 57-16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23:39.288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88E9A8-4CB6-4975-95D7-47C8B4825B32}" emma:medium="tactile" emma:mode="ink">
          <msink:context xmlns:msink="http://schemas.microsoft.com/ink/2010/main" type="writingRegion" rotatedBoundingBox="364,15046 1040,15046 1040,15654 364,15654"/>
        </emma:interpretation>
      </emma:emma>
    </inkml:annotationXML>
    <inkml:traceGroup>
      <inkml:annotationXML>
        <emma:emma xmlns:emma="http://www.w3.org/2003/04/emma" version="1.0">
          <emma:interpretation id="{305A84D0-7374-4899-B1AD-B14E9489B79A}" emma:medium="tactile" emma:mode="ink">
            <msink:context xmlns:msink="http://schemas.microsoft.com/ink/2010/main" type="paragraph" rotatedBoundingBox="364,15046 1040,15046 1040,15654 364,156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4ED58E-95A9-41C2-94B9-5686AB0E5F29}" emma:medium="tactile" emma:mode="ink">
              <msink:context xmlns:msink="http://schemas.microsoft.com/ink/2010/main" type="line" rotatedBoundingBox="364,15046 1040,15046 1040,15654 364,15654"/>
            </emma:interpretation>
          </emma:emma>
        </inkml:annotationXML>
        <inkml:traceGroup>
          <inkml:annotationXML>
            <emma:emma xmlns:emma="http://www.w3.org/2003/04/emma" version="1.0">
              <emma:interpretation id="{C1EB51E2-2A4E-4227-BFB8-BDD754380113}" emma:medium="tactile" emma:mode="ink">
                <msink:context xmlns:msink="http://schemas.microsoft.com/ink/2010/main" type="inkWord" rotatedBoundingBox="364,15046 1040,15046 1040,15654 364,15654"/>
              </emma:interpretation>
              <emma:one-of disjunction-type="recognition" id="oneOf0">
                <emma:interpretation id="interp0" emma:lang="tr-TR" emma:confidence="0">
                  <emma:literal>Fl</emma:literal>
                </emma:interpretation>
                <emma:interpretation id="interp1" emma:lang="tr-TR" emma:confidence="0">
                  <emma:literal>Hl)</emma:literal>
                </emma:interpretation>
                <emma:interpretation id="interp2" emma:lang="tr-TR" emma:confidence="0">
                  <emma:literal>Hl.</emma:literal>
                </emma:interpretation>
                <emma:interpretation id="interp3" emma:lang="tr-TR" emma:confidence="0">
                  <emma:literal>Alı)</emma:literal>
                </emma:interpretation>
                <emma:interpretation id="interp4" emma:lang="tr-TR" emma:confidence="0">
                  <emma:literal>Allı)</emma:literal>
                </emma:interpretation>
              </emma:one-of>
            </emma:emma>
          </inkml:annotationXML>
          <inkml:trace contextRef="#ctx0" brushRef="#br0">-4 0 156 0,'0'36'57'0,"18"-21"-30"0,-5 9-18 15,-8-8 14-15,-1 4-11 16,5 3-2-16,0 1-4 15,0 0-1-15,0-1-3 16,0 5-4-16,-5 0 1 0,1 7-56 31,3-3-53-31,1-5 32 0</inkml:trace>
          <inkml:trace contextRef="#ctx0" brushRef="#br0" timeOffset="-202.4664">-355 288 128 0,'5'-16'49'0,"8"5"-26"0,23-9-23 16,-14 8 13-16,0 0-5 16,0-4 1-16,1 1-8 15,3-1 0-15,-4 0-1 16,1 0-3-16,-1 4 0 0,-4 0-49 16,-1 5-33-16,-3-9 34 15</inkml:trace>
          <inkml:trace contextRef="#ctx0" brushRef="#br0" timeOffset="-393.7758">-190 95 148 0,'-5'12'55'0,"5"15"-30"0,9 17-27 16,0-21 9-16,0 1-5 0,-5 12 1 16,5-1-2-16,0 1-1 15,0-1 1-15,0-7-1 16,-5-1 2-16,1-7-3 0,-1 4 0 15,1-8-48 1,-5-5-37-16,-5-3 27 16</inkml:trace>
          <inkml:trace contextRef="#ctx0" brushRef="#br0" timeOffset="3740.0169">263-107 108 0,'13'20'41'0,"-4"-4"-22"0,0 39-7 0,-5-31 13 15,5 7-5-15,-4 9-1 16,4 3-7-16,-9-3 0 15,0 15-7-15,0-4-3 0,-9-3 1 0,0-1-7 16,0-3-1-16,0-5-71 31</inkml:trace>
          <inkml:trace contextRef="#ctx0" brushRef="#br0" timeOffset="3343.7799">-79 39 132 0,'-9'44'52'0,"13"-13"-28"0,-4 17-22 16,5-24 12-16,-1 7-9 16,5 9-1-16,0-5-2 15,0 1 1-15,4-1-2 16,-4 1-1-16,9-9 1 0,-5-3-12 15,5-4-3-15,4-12-48 16</inkml:trace>
        </inkml:traceGroup>
      </inkml:traceGroup>
    </inkml:traceGroup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17:22.17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897856F-0EE1-48E2-B8C9-AC41560580B0}" emma:medium="tactile" emma:mode="ink">
          <msink:context xmlns:msink="http://schemas.microsoft.com/ink/2010/main" type="writingRegion" rotatedBoundingBox="3452,14609 2523,16541 1881,16232 2810,14301">
            <msink:destinationLink direction="with" ref="{2E7EAD8F-B8BC-4317-A587-0F1D9184B239}"/>
          </msink:context>
        </emma:interpretation>
      </emma:emma>
    </inkml:annotationXML>
    <inkml:traceGroup>
      <inkml:annotationXML>
        <emma:emma xmlns:emma="http://www.w3.org/2003/04/emma" version="1.0">
          <emma:interpretation id="{C32D1262-69D9-4EF8-8905-9D100E037616}" emma:medium="tactile" emma:mode="ink">
            <msink:context xmlns:msink="http://schemas.microsoft.com/ink/2010/main" type="paragraph" rotatedBoundingBox="3452,14609 2523,16541 1881,16232 2810,143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6D283B-1B85-42D7-A8CF-1266D2B9CD24}" emma:medium="tactile" emma:mode="ink">
              <msink:context xmlns:msink="http://schemas.microsoft.com/ink/2010/main" type="inkBullet" rotatedBoundingBox="3266,14520 2364,16395 1908,16176 2810,14301"/>
            </emma:interpretation>
            <emma:one-of disjunction-type="recognition" id="oneOf0">
              <emma:interpretation id="interp0" emma:lang="tr-TR" emma:confidence="0">
                <emma:literal>öne</emma:literal>
              </emma:interpretation>
              <emma:interpretation id="interp1" emma:lang="tr-TR" emma:confidence="0">
                <emma:literal>öne.</emma:literal>
              </emma:interpretation>
              <emma:interpretation id="interp2" emma:lang="tr-TR" emma:confidence="0">
                <emma:literal>öne,</emma:literal>
              </emma:interpretation>
              <emma:interpretation id="interp3" emma:lang="tr-TR" emma:confidence="0">
                <emma:literal>öke.</emma:literal>
              </emma:interpretation>
              <emma:interpretation id="interp4" emma:lang="tr-TR" emma:confidence="0">
                <emma:literal>öze.</emma:literal>
              </emma:interpretation>
            </emma:one-of>
          </emma:emma>
        </inkml:annotationXML>
        <inkml:trace contextRef="#ctx0" brushRef="#br0">147 5157 116 0,'0'-4'44'0,"0"8"-24"0,0-8-8 0,0 4 13 16,0 0 4-16,0 0 2 31,0 0-8-31,0-4-1 16,0 0-13-16,-4-4 1 0,4 0 1 15,0 4 2-15,0-4 5 0,0-4-6 16,0 1-2-16,0-17-8 15,0-4-3 1,0 1 0-16,0 3 0 16,0 4-4-16,0 1 1 0,0-1-60 15,4 4-24-15,5 1-2 16</inkml:trace>
        <inkml:trace contextRef="#ctx0" brushRef="#br0" timeOffset="-2500.658">760 3250 164 0,'0'-28'63'0,"0"32"-34"0,-18 16-21 0,23-12 18 15,-10 8-6-15,1 7 0 16,4 9-7-16,0 7 0 16,4 13-8-16,1 7 1 0,-1-8 1 15,0-3-1-15,1-5-1 0,-1-7-3 31,5-9-2-31,-4-7 1 16,4 0-1-16,-1-8-27 16,1-12-11-16,-4-4-1 15,-1-16 3-15,-4-20 11 0,-4 1 8 16,4-4 10-16,-5-1 4 16,1 5 5-16,-1 3 1 15,1 5 5-15,8-1 5 0,1 4-5 16,4 5-2-16,0 7 1 15,4 4 0-15,5 12 8 16,4 4 2-16,5 8 0 16,-1 8 2-16,5 7-6 0,-4 1-3 31,0-1-1-31,4 9-1 16,-9-4 0-16,9-5 0 15,-18-7-2-15,1-4-1 0,-6-4-1 16,1-5 0-16,-9-14 4 15,0-5-4 1,-4-8-2-16,-1-8-4 16,1-3 1-16,0-5 3 15,-1-3 1-15,1 7-4 0,-1-3 1 16,1 7-2-16,-1 8-2 16,-3 20 3-1,-6 8 0-15,1 4 3 0,-5 12 1 16,0 7 1-16,-4 5-5 15,0 7 1-15,0 12-20 32,0-3-7-32,4-1-54 15,4-4-49 1,-8-3 43-16</inkml:trace>
        <inkml:trace contextRef="#ctx0" brushRef="#br0" timeOffset="-2085.92">671 4008 152 0,'-13'8'57'0,"-1"12"-30"0,-3 15-7 16,8-15 19-16,-5 7-17 0,-3 9-7 16,-10 11-9-16,-4 1-5 15,-9 3-62-15,4 0-26 16</inkml:trace>
        <inkml:trace contextRef="#ctx0" brushRef="#br0" timeOffset="-1169.2589">27 5011 168 0,'-9'-8'66'0,"14"-16"-36"0,-5 4-33 0,4 8 13 0,1-3-5 16,8-5 0-16,-4-4-1 15,4-3 2-15,-4-5-3 16,4 4 5-16,-4 5 2 0,0 3-1 16,0 4 0-16,-5 4 3 15,1 4 5-15,-5 8 6 16,4 8 6 0,-4 8-16-16,0 4-5 15,0 4-7-15,5-1-2 0,-1 9-6 16,1 7-3-1,-1-3-27-15,0-5-14 0,1-7-53 16</inkml:trace>
      </inkml:traceGroup>
      <inkml:traceGroup>
        <inkml:annotationXML>
          <emma:emma xmlns:emma="http://www.w3.org/2003/04/emma" version="1.0">
            <emma:interpretation id="{B190D2C0-1867-4DCF-B908-220342FC1AED}" emma:medium="tactile" emma:mode="ink">
              <msink:context xmlns:msink="http://schemas.microsoft.com/ink/2010/main" type="line" rotatedBoundingBox="2661,16255 2523,16541 2052,16315 2189,16028"/>
            </emma:interpretation>
          </emma:emma>
        </inkml:annotationXML>
        <inkml:traceGroup>
          <inkml:annotationXML>
            <emma:emma xmlns:emma="http://www.w3.org/2003/04/emma" version="1.0">
              <emma:interpretation id="{1EF171F6-7B0A-4774-A650-3578EB77CE53}" emma:medium="tactile" emma:mode="ink">
                <msink:context xmlns:msink="http://schemas.microsoft.com/ink/2010/main" type="inkWord" rotatedBoundingBox="2661,16255 2523,16541 2052,16315 2189,16028"/>
              </emma:interpretation>
              <emma:one-of disjunction-type="recognition" id="oneOf1">
                <emma:interpretation id="interp5" emma:lang="tr-TR" emma:confidence="0">
                  <emma:literal>:</emma:literal>
                </emma:interpretation>
                <emma:interpretation id="interp6" emma:lang="tr-TR" emma:confidence="0">
                  <emma:literal>;</emma:literal>
                </emma:interpretation>
                <emma:interpretation id="interp7" emma:lang="tr-TR" emma:confidence="0">
                  <emma:literal>i</emma:literal>
                </emma:interpretation>
                <emma:interpretation id="interp8" emma:lang="tr-TR" emma:confidence="0">
                  <emma:literal>.</emma:literal>
                </emma:interpretation>
                <emma:interpretation id="interp9" emma:lang="tr-TR" emma:confidence="0">
                  <emma:literal>j</emma:literal>
                </emma:interpretation>
              </emma:one-of>
            </emma:emma>
          </inkml:annotationXML>
          <inkml:trace contextRef="#ctx0" brushRef="#br0" timeOffset="-841.0909">573 5105 216 0,'9'0'82'0,"-9"0"-44"16,14 4-38-16,-10 0 16 0,5-4-20 16,0 0-7-16,0 0-85 15,0-4-36-15</inkml:trace>
          <inkml:trace contextRef="#ctx0" brushRef="#br0" timeOffset="-950.4659">58 5172 168 0,'-26'-3'66'0,"26"3"-36"0,-5 0-24 0,5 0 17 16,0 0-8-16,0 0 2 16,13-4-10-16,1 0-4 15,4 0-2-15,4 0-1 0,0 0 2 16,0 0-8-16,5 0-3 16,-1-4-39-1,5 4-61-15,-4 0 16 16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23:44.969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484C112-7049-468C-9943-EBEF6F889A42}" emma:medium="tactile" emma:mode="ink">
          <msink:context xmlns:msink="http://schemas.microsoft.com/ink/2010/main" type="writingRegion" rotatedBoundingBox="5659,14875 4844,15096 4697,14552 5512,14331"/>
        </emma:interpretation>
      </emma:emma>
    </inkml:annotationXML>
    <inkml:traceGroup>
      <inkml:annotationXML>
        <emma:emma xmlns:emma="http://www.w3.org/2003/04/emma" version="1.0">
          <emma:interpretation id="{D69A4C43-AFDF-475C-8022-86D028F47D36}" emma:medium="tactile" emma:mode="ink">
            <msink:context xmlns:msink="http://schemas.microsoft.com/ink/2010/main" type="paragraph" rotatedBoundingBox="5659,14875 4844,15096 4697,14552 5512,143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ADDF20-6DE2-4ACD-AF95-993142FC60BC}" emma:medium="tactile" emma:mode="ink">
              <msink:context xmlns:msink="http://schemas.microsoft.com/ink/2010/main" type="line" rotatedBoundingBox="5659,14875 4844,15096 4697,14552 5512,14331"/>
            </emma:interpretation>
          </emma:emma>
        </inkml:annotationXML>
        <inkml:traceGroup>
          <inkml:annotationXML>
            <emma:emma xmlns:emma="http://www.w3.org/2003/04/emma" version="1.0">
              <emma:interpretation id="{0CE31A87-A8AA-4009-BA35-470BAA40274E}" emma:medium="tactile" emma:mode="ink">
                <msink:context xmlns:msink="http://schemas.microsoft.com/ink/2010/main" type="inkWord" rotatedBoundingBox="5659,14875 4844,15096 4697,14552 5512,14331"/>
              </emma:interpretation>
              <emma:one-of disjunction-type="recognition" id="oneOf0">
                <emma:interpretation id="interp0" emma:lang="tr-TR" emma:confidence="0">
                  <emma:literal>elli</emma:literal>
                </emma:interpretation>
                <emma:interpretation id="interp1" emma:lang="tr-TR" emma:confidence="0">
                  <emma:literal>iti</emma:literal>
                </emma:interpretation>
                <emma:interpretation id="interp2" emma:lang="tr-TR" emma:confidence="0">
                  <emma:literal>Elli</emma:literal>
                </emma:interpretation>
                <emma:interpretation id="interp3" emma:lang="tr-TR" emma:confidence="0">
                  <emma:literal>erer</emma:literal>
                </emma:interpretation>
                <emma:interpretation id="interp4" emma:lang="tr-TR" emma:confidence="0">
                  <emma:literal>erir</emma:literal>
                </emma:interpretation>
              </emma:one-of>
            </emma:emma>
          </inkml:annotationXML>
          <inkml:trace contextRef="#ctx0" brushRef="#br0">0 1 156 0,'9'-4'57'0,"18"11"-30"0,0-7-10 16,-19 12 20-16,6 8-2 15,-5 0 2-15,0 3-20 16,-1 5-8-16,-3 4-6 16,-5 3-3-16,0 1 1 0,0 23-54 0,-18-8-24 15,-4-11-16 1</inkml:trace>
          <inkml:trace contextRef="#ctx0" brushRef="#br0" timeOffset="-500.0606">-213 76 140 0,'-31'-12'55'0,"53"12"-30"0,-4-4-34 0,-9 4 9 16,-9 0-2-16,9 4 1 16,0 4 1-16,0-1 0 15,-5 5 0-15,1 0 0 0,-5 8 2 16,0 0-1-16,0 3 2 16,0 1 0-16,-5 4 3 15,5-5 1-15,0 1 1 16,5-4-7-16,3-4 0 15,1-5-1-15,5-3 2 16,-1 0 8-16,-4 0 3 0,-5 0 16 16,-4 0 8-16,-4 8-13 15,-9 3-5-15,-1 5-10 16,-12 4-1-16,-6-1-27 0,10-3-12 16,4 0-28-1,5-12-55-15,9-9 19 16</inkml:trace>
          <inkml:trace contextRef="#ctx0" brushRef="#br0" timeOffset="-218.7719">-399 20 192 0,'-18'40'71'0,"18"-5"-38"0,-4 28-30 0,4-27 15 16,4 11-9-16,0 9-1 16,5-1-6-16,5-4-2 15,-1-7 0-15,0-9 2 0,1 1 1 16,8-13-28-16,9-7-12 15,0-8-42 1,-4-12-23-16,-1-4 44 0</inkml:trace>
          <inkml:trace contextRef="#ctx0" brushRef="#br0" timeOffset="-948.6896">-706 289 204 0,'-13'-16'77'0,"22"12"-42"0,0-4-43 16,0 4 12-16,13-4-4 15,0-4 0-15,5-3-33 16,13-1-13-16,-5 0-30 16,1 4-12-16</inkml:trace>
          <inkml:trace contextRef="#ctx0" brushRef="#br0" timeOffset="-1123.3265">-604 170 184 0,'-22'0'68'0,"36"16"-36"0,-1 12-35 0,-9-13 13 16,5 9-7-16,-4 12 0 0,4 3-1 15,-1-3 1 1,-3-1-2 0,-1-3-1-16,1-5 1 0,-1-3-4 0,1 0 0 0,-1-12-58 31</inkml:trace>
        </inkml:traceGroup>
      </inkml:traceGroup>
    </inkml:traceGroup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24:24.532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37C7C0-4552-4609-A004-CBF9F287446C}" emma:medium="tactile" emma:mode="ink">
          <msink:context xmlns:msink="http://schemas.microsoft.com/ink/2010/main" type="inkDrawing" rotatedBoundingBox="19470,14096 21245,18418 17983,19757 16208,15435" hotPoints="20621,17030 18577,19073 16533,17030 18577,14986" semanticType="enclosure" shapeName="Circle">
            <msink:sourceLink direction="with" ref="{711A270F-4E02-481A-992D-EBC44B043E28}"/>
            <msink:sourceLink direction="with" ref="{B669AC31-2FE6-4F55-A4A3-AF05B67FA168}"/>
            <msink:sourceLink direction="with" ref="{3430658D-44A3-45B7-85A9-CB112A920177}"/>
          </msink:context>
        </emma:interpretation>
      </emma:emma>
    </inkml:annotationXML>
    <inkml:trace contextRef="#ctx0" brushRef="#br0">1394 7 36 0,'-18'-4'16'0,"9"4"-8"0,-9 0-3 0,9 0 8 16,-4 0-1-16,0 0 1 15,-5 0-1-15,-9 0 0 31,-4-4-6-31,0 4-2 16,0 0 0-16,0 0 2 16,0 4-5-16,0 0-1 0,0 0 0 15,4 4 0-15,0 0-3 16,1-1 2-16,3 1 1 16,1-4 0-16,0 0 0 15,-5 12 2-15,-4 0-3 16,-4 7 0-16,4-3 1 15,0 0 2-15,-1 0-1 16,1-1-1-16,5 1 1 16,-10 4-1-16,-4-4-3 15,5 3 0-15,-1 1 2 16,1 8 2-16,4-5 0 16,-1 5-1-16,6-5-2 0,-1 1 1 15,1 0 1-15,3 3 0 16,1 1 0-16,4 3 2 15,1 1-1-15,-1 3 2 16,0 9-4-16,5-1 0 16,-5-3-1-16,5-1 0 0,-1 0 0 15,1 1 0-15,-5-1 2 16,5 5 2-16,0-5-3 16,-1-4-2-16,5 5 4 15,0 3 1-15,-4 1 0 16,4 3-2-16,0 4 1 0,5 1 1 15,-5 7-3-15,0-8 0 16,5-4 1-16,-1 8 0 31,1-3 2-31,4-5 1 0,0 0-4 16,0 1 1-16,0 3 0 16,0 0 2-16,0 12-1 15,4-3 2-15,1-5 2 16,-1 0 2-16,-4-8-3 15,5 8-1-15,-1-7 1 16,1-1 0-16,-1-4-7 16,5 1 0-16,4-1 1 0,0 1 3 15,-4-5 0-15,9 12-1 0,-5-3-2 16,1-5 1-16,-1-4 1 16,0 5 2-16,1-9-1 15,-1 13-1-15,5-1 1 16,0-4-1-16,-1 1-3 15,6 3 2-15,-1 0-1 16,0-3 0-16,0-5 2 16,0 4 0-16,9 9 0 15,5-9 0-15,-5 0 2 16,0-3 1-16,0-5-4 0,-4 9 1 16,0-5 0-16,-1 1 0 15,1-5 0-15,0 1 2 16,-5-5-1-1,9 1-1-15,4-1-2 16,-4-3 1-16,1-1-1 16,3 1 0-16,1 7 2 15,-1-15 0-15,5 16-5 16,0-13 1-16,4-7-3 0,5 0 2 16,0-1 3-16,0 1 1 15,-5-4-2-15,-4 0 2 16,0-4-1-16,5 3 0 15,4-7 2-15,-5 8 0 16,-4-4 0-16,0 0 0 16,0 3-3-16,0-11 0 0,0 8 2 15,9-4 0-15,0 0 1 16,-5 0 2-16,-4 0-3 16,0 8 0-1,0-16 1-15,-5 8 2 16,1 3-1-16,13-15-1 15,-14-3 1-15,5 18-1 16,-4-22-3-16,-5 11 0 16,4-4 2-16,1 0 2 0,0 0 0 15,-1 0-1-15,1 0-2 16,-1 0 1-16,5 0 1 16,9 0 0-16,-5 0 2 15,-4 0 1-15,0-4-4 16,0 4 1-16,-4-4-2 0,-1 0 0 15,1-11 0-15,4 11-2 16,-5-4 5-16,1 4 1 16,-5-4-3-16,0 4 1 15,0-4 0 1,0 5 0-16,0-1 0 16,0-4 0-16,0 4 2 15,5-12 1-15,4 4-4 16,4 1 1-16,-8-9 0 15,-5 4 0-15,0 0 0 16,-4-3 2-16,-1 3-1 0,-3-4-1 16,-1 1-2-16,0-1 1 15,5 0 3-15,-5 5 1 16,-4-5-4-16,4 4 1 0,0-11 2 16,-4-13 1-16,0 5-4 15,-1-1 1-15,-3 9 0 16,-1-1 0-16,0 0 0 31,1 1 2-31,-6-9-3 16,1-3 0-16,0 3-1 0,-4 5 0 15,-1-1 4-15,1 1 3 16,-1-5-4-16,0-3-1 16,1 3 0-16,-1-19 2 15,1 8-1-15,-1 0-1 16,1 3 1-16,-1 1 1 0,1-12-1 15,-5-1 2-15,0 9-4 16,0-4-2-16,0 0 2 16,-5 3 2-16,1 5 0 15,-1-12-1-15,-4-1 1 16,0 1 1-16,1 4-3 0,-6-12 0 16,1-12 3-16,0 8 1 15,-1 4 3-15,1 4 1 16,4 11-3-16,-9-7-1 15,5 0-1-15,-9 8 1 16,0 3-2 0,-1-3 2-16,1 7-2 15,0-11-1-15,0-8 1 16,0 4-1-16,-5-8 0 16,0 0 0-16,-8 3-3 15,4-7 2-15,-5 12 1 16,1 8 2-16,-5 3 1 0,9 9 3 15,-1 3-3-15,1 5 0 16,0 3-1-16,5-11-2 16,-1 3-2-16,0-3 1 15,5 7 1-15,-5 5 2 0,-4-1 3 16,5 0 4-16,-1 1-4 16,0-1-1-16,1 4 0 15,-1 1 2-15,1 3-3 16,-1 0-2-16,0 4 2 0,-8 1-2 15,-5 3 2-15,4 4-2 16,1 0-1-16,4-12 1 16,-1 8-1-16,1 1 0 15,0-1 0-15,0-8 2 16,0 4 1-16,4 4-1 16,1 0-2-16,-5 1 1 15,4 3 1-15,-13-4 1 16,0 4-1-1,5 0-2-15,-1 0 1 0,5 0 1 16,0 0 1-16,-5 0 1 16,1 1-5-16,-5 3-1 15,4-4 1-15,1 0 0 16,-1 0 1-16,1 0 0 16,-1 0 0-16,1 0 0 15,-1 0 0-15,5 0 0 16,-4-3 0-16,-5-1 0 15,0-16-3-15,9-3 2 16,-1-5-12-16,6-3-5 0,-1-13-47 31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05T05:11:20.598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5BBC3D9-BBA5-409D-AC47-141C47F66899}" emma:medium="tactile" emma:mode="ink">
          <msink:context xmlns:msink="http://schemas.microsoft.com/ink/2010/main" type="inkDrawing" rotatedBoundingBox="19877,4620 21464,4551 21466,4595 19879,4664" semanticType="callout" shapeName="Other">
            <msink:sourceLink direction="with" ref="{16579B94-0C53-453A-8B36-2111CE327B30}"/>
            <msink:sourceLink direction="with" ref="{EA62AB10-86A2-49D9-9610-1AD186E1CAE2}"/>
          </msink:context>
        </emma:interpretation>
      </emma:emma>
    </inkml:annotationXML>
    <inkml:trace contextRef="#ctx0" brushRef="#br0">10 73 116 0,'-12'0'44'0,"12"7"-35"0,0-10-2 0,0 3-1 16,4 0-1-16,4 0 2 0,8 0-1 16,9-4-1-16,8 1-8 15,8-1 0 1,9 0 1-16,3-3 3 16,5 0-2-16,3 3 0 15,9-3-1-15,4 3-2 16,13-3 3-16,3 3 2 15,-4 0 0-15,1-3-1 16,-5 3-2-16,0 1 1 16,-3 3 1-16,-1 0 0 15,-4 0 0-15,-8-4 2 16,-5 8 1-16,-7-1 1 0,-5 1-2 16,-12-4-2-16,-8 4 3 15,-4-1 0-15,-9-3-12 16,-4 4-7-16,-12-4-38 15,0 0-15-15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24:28.721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70ACE27-C294-4AB4-849C-C4D63B1CB97E}" emma:medium="tactile" emma:mode="ink">
          <msink:context xmlns:msink="http://schemas.microsoft.com/ink/2010/main" type="inkDrawing" rotatedBoundingBox="20987,18846 21120,14378 24095,14466 23962,18934" hotPoints="22858,15145 23770,17502 21886,19185 20974,16829" semanticType="enclosure" shapeName="Ellipse">
            <msink:sourceLink direction="with" ref="{026FA4F1-11D2-4672-81D1-F3C4AC50C33E}"/>
            <msink:sourceLink direction="with" ref="{4C2062BA-898C-4D21-B035-6B02B61EC94F}"/>
          </msink:context>
        </emma:interpretation>
      </emma:emma>
    </inkml:annotationXML>
    <inkml:trace contextRef="#ctx0" brushRef="#br0">1268-1 28 0,'-9'-4'11'0,"9"4"-6"0,-4 0-6 0,-1 0 4 15,1 4 0-15,-5 0 1 0,-9 4 9 16,0 3 6-16,-4 1-1 16,0 0-1-16,0 4-12 15,-5 4-2-15,1 3-3 16,-1 5 0-16,0 0 2 15,1-1 3-15,-1 21 0 16,0-5 2-16,-4-4-4 16,5-3-2-16,-5-1 0 15,-1 9-1-15,1-9 0 16,5 17 2-16,-5-5-1 16,4 1 2-16,-4 3 0 15,4 0 1-15,-8 0 0 16,4 9 0-16,-9-1-2 15,4 0-2-15,5-4-2 0,0 5-1 16,0 11 2-16,0-8 2 16,0 4-2-16,0 0 0 15,4-4 1-15,0 16 0 16,1-12 2-16,3-4 3 16,1-3-4-16,0-5-1 15,-5 4-2-15,5 8-2 16,0 0 3-16,4 0 0 15,0 8 1-15,5 8 0 16,0 0 0-16,4-8 0 16,0 4 0-16,5 0 0 15,-1 0 2-15,1-4 3 0,-1-4-7 16,1 0 0-16,-1 4 0 16,5-4 1-16,0-4 1 15,0-3 0-15,0 11 0 16,0 0 0-16,5-4 0 15,-1-4 0-15,5-4 2 16,0 4 1-16,9 0-4 16,-5-8-1-16,9-3 1 15,1-1 2-15,-6-4-2 16,1 4 0-16,4 1-6 16,0-1 0-16,5-12 1 15,0 9 3-15,8-9 0 16,-4 1-1-16,9-5 0 15,5 1 3-15,-1-5 0 0,1 1 3 16,-1-1-3-16,0-7-2 16,5-1-3-16,5-7-1 15,-1-4-1-15,0-4 2 16,5-4 4-16,4-12 1 16,9 0-8-16,-4-4-4 15,-1-12-11-15,-3 8-5 16</inkml:trace>
    <inkml:trace contextRef="#ctx0" brushRef="#br0" timeOffset="779.4713">2956 2802 28 0,'9'-68'11'0,"-5"29"-6"0,5-24 5 15,-5 39 7-15,1-8-3 16,-5-11 2-16,0-16 0 0,-5 4-1 16,1-1-3-16,-5 5-2 15,0 0-9-15,0-9 0 16,0-3-1-16,1 4 2 16,-1 4-1-16,-5 3 2 15,-3-7 4-15,-10-4 4 16,5 0 2-16,-1 8 5 15,1-1-12-15,0 5-4 16,0 0 1-16,0-1 2 16,-1-3-2-16,1 4 0 0,0 0 3 15,0-1 3-15,-9 5 2 16,-9-4-3-16,9-5 0 16,0 1-1-16,4 8 3 15,0-1-3-15,1 1-2 16,-1 3 0-16,0 5 1 15,1 7-1-15,-1-7 0 16,5-4-3-16,0 3 1 0,4 5-2 16,-9 3-1-16,-8 0 3 15,4 5 0-15,0-1-4 16,-1-4 1-16,1 5 0 16,0-17 2-16,-4-11-1 15,-1 12-1-15,-4-1 3 0,-4 5 2 16,4 3 2-16,0 5 1 15,4 3-4-15,-4 4-3 16,5 5 2 0,-1 3 0-16,5 0-1 15,0 4 1-15,-4-4-2 16,-5-3-1-16,0-9-2 16,4 4 1-16,1 1-1 0,4-1 0 15,4 0-33-15,5 9-17 16,8-1-39-1</inkml:trace>
    <inkml:trace contextRef="#ctx0" brushRef="#br0" timeOffset="1964.6837">2960 2604 96 0,'-4'0'35'0,"8"24"-18"0,1-12-20 16,-5 3 8 0,0 1-4-16,-5 4 6 15,1 4 3-15,-5 3 3 31,0 5 3-31,0-1-7 16,0-3-1-16,0 8 0 0,-8 7 2 0,3-7-5 16,-12-1-1-16,3 1 2 0,1-5 1 15,4 1 1-15,1-1-2 16,-1 1-1-16,-4 7-3 16,4 5-2-16,-4-5-2 15,-1 1 1-15,1-1 1 16,-4 1 0-16,-5-5 0 0,-1-3 2 15,1-5-3-15,0 5 0 16,0 4 3-16,0-5 1 16,0 5-4-16,0-5 1 15,0-3 0-15,4 0 2 16,1-1-3-16,-6-3 0 31,-3 4 3-31,4-1 1 16,0 1-1-16,4 7-2 0,0-7 1 15,1 4 1-15,-1-5-1 16,5-7 2-16,0 0-4 16,-5-1-2-16,-8 1 4 15,-5-4 1-15,0 4 0 16,0-1-2-16,0-7 1 16,0 8-1-16,-5 0 2 15,5-1 1-15,-13 1-1 16,4 0 1-16,-4 8-2 15,0-9-1-15,-5 1 1 16,-4 0-1-16,0-8 0 16,-1 3 0-16,1 5-20 0,4-20-7 15,-4 16-43 1,-4-20-27-16,3 0 44 16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22:08.39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3430658D-44A3-45B7-85A9-CB112A920177}" emma:medium="tactile" emma:mode="ink">
          <msink:context xmlns:msink="http://schemas.microsoft.com/ink/2010/main" type="writingRegion" rotatedBoundingBox="19960,16215 19096,18764 17811,18329 18675,15780">
            <msink:destinationLink direction="with" ref="{0737C7C0-4552-4609-A004-CBF9F287446C}"/>
          </msink:context>
        </emma:interpretation>
      </emma:emma>
    </inkml:annotationXML>
    <inkml:traceGroup>
      <inkml:annotationXML>
        <emma:emma xmlns:emma="http://www.w3.org/2003/04/emma" version="1.0">
          <emma:interpretation id="{43BFC4E3-F301-4926-A528-6572BDA9E582}" emma:medium="tactile" emma:mode="ink">
            <msink:context xmlns:msink="http://schemas.microsoft.com/ink/2010/main" type="paragraph" rotatedBoundingBox="19960,16215 19096,18764 17811,18329 18675,157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B7C756-2B79-4A4D-9C1F-B387E37B68AB}" emma:medium="tactile" emma:mode="ink">
              <msink:context xmlns:msink="http://schemas.microsoft.com/ink/2010/main" type="line" rotatedBoundingBox="19960,16215 19096,18764 17811,18329 18675,15780"/>
            </emma:interpretation>
          </emma:emma>
        </inkml:annotationXML>
        <inkml:traceGroup>
          <inkml:annotationXML>
            <emma:emma xmlns:emma="http://www.w3.org/2003/04/emma" version="1.0">
              <emma:interpretation id="{0D53BF0B-6248-4D51-92EF-CFC4F67098BD}" emma:medium="tactile" emma:mode="ink">
                <msink:context xmlns:msink="http://schemas.microsoft.com/ink/2010/main" type="inkWord" rotatedBoundingBox="19960,16215 19096,18764 17811,18329 18675,15780"/>
              </emma:interpretation>
              <emma:one-of disjunction-type="recognition" id="oneOf0">
                <emma:interpretation id="interp0" emma:lang="tr-TR" emma:confidence="0">
                  <emma:literal>GEL.</emma:literal>
                </emma:interpretation>
                <emma:interpretation id="interp1" emma:lang="tr-TR" emma:confidence="0">
                  <emma:literal>E- ~</emma:literal>
                </emma:interpretation>
                <emma:interpretation id="interp2" emma:lang="tr-TR" emma:confidence="0">
                  <emma:literal>E- :</emma:literal>
                </emma:interpretation>
                <emma:interpretation id="interp3" emma:lang="tr-TR" emma:confidence="0">
                  <emma:literal>KEL.</emma:literal>
                </emma:interpretation>
                <emma:interpretation id="interp4" emma:lang="tr-TR" emma:confidence="0">
                  <emma:literal>E- ;</emma:literal>
                </emma:interpretation>
              </emma:one-of>
            </emma:emma>
          </inkml:annotationXML>
          <inkml:trace contextRef="#ctx0" brushRef="#br0">11323 5691 124 0,'4'-4'49'0,"5"8"-26"0,5 16-12 16,-1-5 15-16,5 13-6 15,4 4-1-15,9 19-11 16,9 0-5-16,4 0-2 15,1 1-1-15,-1-5 2 0,-4 1-3 16,-4-13-2-16,-1-3 4 16,-4-5 3-16,-8-11-1 0,-1-4-2 15,-9-4 2-15,-4-8 2 16,0-4-15-16,-9-12-8 16,0-8-16-16,-5-11-6 15,1-16-7 1,-5-13-17-16,0 1 22 15,0 4 24-15,0 4 16 16,5 11 35-16,0 9 13 16,-1 7-1-16,5 12-2 15,-4 12-9-15,4 16-1 16,0 12-15-16,0 4-3 16,0 19-9-16,0 0-2 0,0 1 2 0,-5-1-1 15,1-7 0-15,-1-5-3 16,5 1 1-16,0-13-13 15,0-7-3-15,0-8-32 16,0-8-52 0,0-8 9-16</inkml:trace>
          <inkml:trace contextRef="#ctx0" brushRef="#br0" timeOffset="-406.2899">11314 5730 144 0,'-9'8'55'0,"9"8"-30"0,0 16-21 0,0-13 13 16,0 13-6-16,0 11 1 16,0 1-1-16,0-1 1 15,0-3-6-15,0-5-6 0,0 1-1 16,0-9 3-16,0 1 1 16,0-8-10-16,0-20-27 15,5-4-4-15,-1-12-12 16,1-4-26-1,-1-15 22-15</inkml:trace>
          <inkml:trace contextRef="#ctx0" brushRef="#br0" timeOffset="221.6725">11745 5572 124 0,'-18'4'49'0,"5"16"-26"0,-5 12-7 16,0-13 16-16,-8 13-2 15,-10 7 2-15,-4 13-5 0,-4 7-2 16,-1 0-13-16,5-8-8 0,5-3 0 16,8-9-3-16,5-7 2 15,9-4-29-15,4-9-9 16,4-7-62-1</inkml:trace>
          <inkml:trace contextRef="#ctx0" brushRef="#br0" timeOffset="1656.256">10661 7436 120 0,'9'-20'46'0,"4"4"-24"0,10 4-21 0,-10 4 11 15,5 4 1-15,0-3 4 16,-1-1 0-16,-3 8-1 0,-6 0-8 16,-8 0 6-16,0 8 3 0,-4 3-5 15,-9 9-2-15,-9 16-3 16,-5 11-2-16,0-4-1 16,5-3 0-16,-5-5-2 15,5-7-2-15,4-4-2 16,10-8 1-16,8-1-4 15,4-7-1-15,5 8 3 16,13-4 1-16,9 4 2 16,9-1 2-16,18-3-19 15,0-4-6-15,-1-8-63 16</inkml:trace>
          <inkml:trace contextRef="#ctx0" brushRef="#br0" timeOffset="1176.8219">11323 6496 164 0,'-22'24'63'0,"13"11"-34"0,-18 17-12 15,14-29 22-15,-5 13-13 0,-8 3-3 16,-1 17-13-16,0-5-6 16,1 4-3-16,-1 0-10 0,0 1-4 15,10-9-42-15,3-11-18 16,5-17-10 0</inkml:trace>
          <inkml:trace contextRef="#ctx0" brushRef="#br0" timeOffset="-940.4495">10826 4953 124 0,'-5'-4'46'0,"10"4"-24"0,-1 8-13 15,5 3 16-15,9 13-3 16,8 16 1-16,5 7-10 16,5 8-5-16,4 0-5 15,0 1-5-15,4-5 1 0,5-8 1 16,-9 9 0-16,-4-13-53 16,-1-7-50-16,1-5 26 15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20:39.58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AE795654-7E95-40E3-AA2A-254C8F5219ED}" emma:medium="tactile" emma:mode="ink">
          <msink:context xmlns:msink="http://schemas.microsoft.com/ink/2010/main" type="writingRegion" rotatedBoundingBox="9424,17846 9757,17846 9757,18640 9424,18640">
            <msink:destinationLink direction="with" ref="{A564F919-5341-4C3A-9F42-3475BC6F2D2C}"/>
            <msink:destinationLink direction="with" ref="{0FA099BF-A74C-4BE1-939E-3ECB4F2E03B2}"/>
          </msink:context>
        </emma:interpretation>
      </emma:emma>
    </inkml:annotationXML>
    <inkml:traceGroup>
      <inkml:annotationXML>
        <emma:emma xmlns:emma="http://www.w3.org/2003/04/emma" version="1.0">
          <emma:interpretation id="{58E3C35F-26FA-4B3F-B536-C5627258B89D}" emma:medium="tactile" emma:mode="ink">
            <msink:context xmlns:msink="http://schemas.microsoft.com/ink/2010/main" type="paragraph" rotatedBoundingBox="9424,17846 9757,17846 9757,18640 9424,186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AF774B-3435-4EC0-BED9-B1F45D83E562}" emma:medium="tactile" emma:mode="ink">
              <msink:context xmlns:msink="http://schemas.microsoft.com/ink/2010/main" type="line" rotatedBoundingBox="9424,17846 9757,17846 9757,18640 9424,18640"/>
            </emma:interpretation>
          </emma:emma>
        </inkml:annotationXML>
        <inkml:traceGroup>
          <inkml:annotationXML>
            <emma:emma xmlns:emma="http://www.w3.org/2003/04/emma" version="1.0">
              <emma:interpretation id="{396AFDCF-245B-4B3B-99A4-5D20E946D46B}" emma:medium="tactile" emma:mode="ink">
                <msink:context xmlns:msink="http://schemas.microsoft.com/ink/2010/main" type="inkWord" rotatedBoundingBox="9424,17846 9757,17846 9757,18640 9424,18640"/>
              </emma:interpretation>
              <emma:one-of disjunction-type="recognition" id="oneOf0">
                <emma:interpretation id="interp0" emma:lang="tr-TR" emma:confidence="0">
                  <emma:literal>I</emma:literal>
                </emma:interpretation>
                <emma:interpretation id="interp1" emma:lang="tr-TR" emma:confidence="0">
                  <emma:literal>!</emma:literal>
                </emma:interpretation>
                <emma:interpretation id="interp2" emma:lang="tr-TR" emma:confidence="0">
                  <emma:literal>:</emma:literal>
                </emma:interpretation>
                <emma:interpretation id="interp3" emma:lang="tr-TR" emma:confidence="0">
                  <emma:literal>ı</emma:literal>
                </emma:interpretation>
                <emma:interpretation id="interp4" emma:lang="tr-TR" emma:confidence="0">
                  <emma:literal>"</emma:literal>
                </emma:interpretation>
              </emma:one-of>
            </emma:emma>
          </inkml:annotationXML>
          <inkml:trace contextRef="#ctx0" brushRef="#br0">1575 7013 132 0,'-5'4'52'0,"10"12"-28"0,8 19-26 16,-4-15 9-16,0 0-5 0,0 16-2 15,4 3 1-15,0 0 1 16,5-7-23-16,0 8-11 16,-5-9-21-16,14 1-9 15</inkml:trace>
          <inkml:trace contextRef="#ctx0" brushRef="#br0" timeOffset="340.4688">1797 7479 116 0,'0'-8'46'0,"9"8"-24"0,4 0-24 16,-9 4 9-16,5 0 8 0,0 0 5 15,-4 12 3 1,-1 7 1-16,-4 1-2 0,-4 0-2 16,-5 7-10-16,0 1 0 0,-4 7 1 15,-5-3-4-15,4-8-2 16,6-5-2-16,-1-3-3 0,4-4-4 15,19-12-2 1,3 4 0-16,10-8-27 16,9-8-13-16,12 4-38 15</inkml:trace>
        </inkml:traceGroup>
      </inkml:traceGroup>
    </inkml:traceGroup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25:34.23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 contextRef="#ctx0" brushRef="#br0">0 2 180 0,'-4'0'68'0,"13"-4"-36"0,0 4-88 0,4 0-13 0,0 0 6 16,5 0 9-16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07:36.823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7BACA2C-72E2-42AE-83CF-DB54B5483310}" emma:medium="tactile" emma:mode="ink">
          <msink:context xmlns:msink="http://schemas.microsoft.com/ink/2010/main" type="writingRegion" rotatedBoundingBox="1020,2992 25229,2406 25317,6021 1108,6607"/>
        </emma:interpretation>
      </emma:emma>
    </inkml:annotationXML>
    <inkml:traceGroup>
      <inkml:annotationXML>
        <emma:emma xmlns:emma="http://www.w3.org/2003/04/emma" version="1.0">
          <emma:interpretation id="{EE224130-8619-439B-B781-101F8F3EDCDD}" emma:medium="tactile" emma:mode="ink">
            <msink:context xmlns:msink="http://schemas.microsoft.com/ink/2010/main" type="paragraph" rotatedBoundingBox="1020,2992 21871,2487 21897,3564 1046,40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F486C1-EA91-48FE-8777-B28551ED6B6B}" emma:medium="tactile" emma:mode="ink">
              <msink:context xmlns:msink="http://schemas.microsoft.com/ink/2010/main" type="line" rotatedBoundingBox="1020,2992 21871,2487 21897,3564 1046,4069"/>
            </emma:interpretation>
          </emma:emma>
        </inkml:annotationXML>
        <inkml:traceGroup>
          <inkml:annotationXML>
            <emma:emma xmlns:emma="http://www.w3.org/2003/04/emma" version="1.0">
              <emma:interpretation id="{8B5D74B8-7788-4447-B4A2-4C8CA6E76B04}" emma:medium="tactile" emma:mode="ink">
                <msink:context xmlns:msink="http://schemas.microsoft.com/ink/2010/main" type="inkWord" rotatedBoundingBox="1023,3103 2596,3065 2609,3608 1036,3646"/>
              </emma:interpretation>
              <emma:one-of disjunction-type="recognition" id="oneOf0">
                <emma:interpretation id="interp0" emma:lang="tr-TR" emma:confidence="0">
                  <emma:literal>tablo</emma:literal>
                </emma:interpretation>
                <emma:interpretation id="interp1" emma:lang="tr-TR" emma:confidence="0">
                  <emma:literal>tabla</emma:literal>
                </emma:interpretation>
                <emma:interpretation id="interp2" emma:lang="tr-TR" emma:confidence="0">
                  <emma:literal>tabi.</emma:literal>
                </emma:interpretation>
                <emma:interpretation id="interp3" emma:lang="tr-TR" emma:confidence="0">
                  <emma:literal>fabl.</emma:literal>
                </emma:interpretation>
                <emma:interpretation id="interp4" emma:lang="tr-TR" emma:confidence="0">
                  <emma:literal>fabl,</emma:literal>
                </emma:interpretation>
              </emma:one-of>
            </emma:emma>
          </inkml:annotationXML>
          <inkml:trace contextRef="#ctx0" brushRef="#br0">70 0 196 0,'-5'31'74'0,"5"5"-40"0,-4 7-27 0,4-15 18 15,-9 8-7-15,0 7 0 16,0 8-8-16,5 1-2 16,-5-5-4-16,0-4-3 0,4-3 0 15,1-5-17-15,0-7-4 16,4-8-25-16,0-8-12 0,0-12-29 16</inkml:trace>
          <inkml:trace contextRef="#ctx0" brushRef="#br0" timeOffset="172.6309">-152 327 224 0,'-9'0'85'0,"13"0"-46"0,5 0-35 0,0 0 19 16,4 0-13-16,5-3-3 16,4-1-4-16,9 0 0 15,5 0-2-15,-1 0-3 0,1 0 1 16,-1 0-43-16,1 0-20 15,-5 0-32 1</inkml:trace>
          <inkml:trace contextRef="#ctx0" brushRef="#br0" timeOffset="790.3764">394 446 148 0,'-31'8'55'0,"26"-4"-30"0,5 4-29 0,0-4 8 15,0 3 0-15,-4 1 5 16,4 0 8-16,0 0 7 16,0 0-13-16,0 0-4 0,4-4-2 31,1 0 1-31,8 0 1 16,0 0-1-16,10-4 3 15,-6-4-3-15,6 0-1 16,-6-4 0-16,1 0-6 15,-5 0 1-15,1 0 2 16,-5 0 1-16,0-3-1 16,-1-1 1-16,-3-16 0 15,-1 4 1 1,1 1 0-16,-5-1-2 16,0 0-2-16,-5 1 1 15,1-1 1-15,-1 4-1 16,1 0-1-16,0 5 1 15,-5 3 1-15,-9 4 1 16,0 8 3-16,-9 8-1 16,1 4 0-16,-5 7-1 15,0 1 0-15,4 8 2 16,5 3 1-16,8-3-3 0,6-8-1 16,8-4-1-16,8-5-2 15,6 1 1-15,8-8-1 16,14-12-3-16,-1 0 0 15,1 4 6-15,-5 0 3 0,-5 12-6 16,-3 4-1-16,-6 0 8 16,1 4 8-16,-9 0-4 15,0-1-1 1,0-3-5-16,-5 0-4 16,1-4-9-16,-5 4-5 15,0-12-24-15,0 0-11 0,0 0-33 16,4-4-46-1,5-8 32-15</inkml:trace>
          <inkml:trace contextRef="#ctx0" brushRef="#br0" timeOffset="1136.0701">798 27 212 0,'-4'0'79'0,"4"0"-42"0,4 28-34 0,-4-16 17 16,0 4 1-16,0 3 4 15,-4 9-4-15,-5 0-1 16,0 3-11-16,0-3-3 0,4 4-2 0,1-17-5 16,4-3 1-16,9-4-2 31,4-12-2-31,5-4 0 16,4-4 0-16,0 1-2 15,1-1 1-15,-1 4 5 0,-4 8 2 16,-5 4 0-16,-4 4 1 15,-5 3 0-15,-8 5 3 16,-5 0 1-16,-9 8 3 16,-4 11-3-16,-5-3-2 15,-8-1-7-15,4-3-3 16,0-8-16-16,8-4-4 16,6-5-29-16,12-22-81 31</inkml:trace>
          <inkml:trace contextRef="#ctx0" brushRef="#br0" timeOffset="1351.7041">1135 47 300 0,'-17'36'112'0,"17"-17"-60"0,0 21-54 0,0-20 20 16,-5 7-16-16,-4 5-2 15,1 3-4 1,-1 9 3-16,-5-5 0 16,5-7-35-16,5-8-13 0,4-5-28 15,9-7-56 1,13-8 30-16</inkml:trace>
          <inkml:trace contextRef="#ctx0" brushRef="#br0" timeOffset="1610.9722">1291 458 220 0,'-9'19'82'16,"18"-7"-44"-16,0-4-42 0,-5-4 15 0,1 4-10 15,4-8-3-15,-1 0 3 16,6-4 1-16,4 0 0 16,-1-4 3-16,-3-4 4 0,-1-7 1 15,-4-9 4-15,-5 0-1 16,-8 5 0-16,-5 3-5 15,-4 8-3 1,-5 4-2-16,0 16 0 0,0 8-18 0,1 4-4 31,3-1-37-31,10 1-14 16,4-4-24-16</inkml:trace>
        </inkml:traceGroup>
        <inkml:traceGroup>
          <inkml:annotationXML>
            <emma:emma xmlns:emma="http://www.w3.org/2003/04/emma" version="1.0">
              <emma:interpretation id="{76E33B79-A90C-4253-A199-15BA74ECBB7A}" emma:medium="tactile" emma:mode="ink">
                <msink:context xmlns:msink="http://schemas.microsoft.com/ink/2010/main" type="inkWord" rotatedBoundingBox="3181,3283 4729,3245 4738,3636 3191,3673"/>
              </emma:interpretation>
              <emma:one-of disjunction-type="recognition" id="oneOf1">
                <emma:interpretation id="interp5" emma:lang="tr-TR" emma:confidence="0">
                  <emma:literal>şaşısı</emma:literal>
                </emma:interpretation>
                <emma:interpretation id="interp6" emma:lang="tr-TR" emma:confidence="0">
                  <emma:literal>sasısı</emma:literal>
                </emma:interpretation>
                <emma:interpretation id="interp7" emma:lang="tr-TR" emma:confidence="0">
                  <emma:literal>şaşışı</emma:literal>
                </emma:interpretation>
                <emma:interpretation id="interp8" emma:lang="tr-TR" emma:confidence="0">
                  <emma:literal>sansısı</emma:literal>
                </emma:interpretation>
                <emma:interpretation id="interp9" emma:lang="tr-TR" emma:confidence="0">
                  <emma:literal>sarsısı</emma:literal>
                </emma:interpretation>
              </emma:one-of>
            </emma:emma>
          </inkml:annotationXML>
          <inkml:trace contextRef="#ctx0" brushRef="#br0" timeOffset="2036.243">2192 280 212 0,'-17'-12'82'0,"12"12"-44"0,-4 0-31 0,5 0 18 16,0 4-4-16,-5 4-1 0,0 0-10 15,0 12-6-15,4-4-6 16,1 11 1-16,0 1 1 15,4-5 0-15,0 1 0 16,0-4 0-16,-5 0 2 16,1-9 1-16,-14-3 3 15,0-8-5 1,0 0-3-16,5-4-24 16,0 4-7-16,-1-4-26 15,6 4-10-15,3 0-14 16</inkml:trace>
          <inkml:trace contextRef="#ctx0" brushRef="#br0" timeOffset="2655.5849">2419 442 140 0,'-4'0'52'0,"4"-24"-28"0,0 40-19 0,0-12 11 0,0-4-1 15,0 0 4-15,0 0-5 16,0 0 2-1,13 0-7-15,0 0-1 0,9-12-4 16,-4 0-3 0,0-3 2-16,-5 3 0 15,1-4 3-15,-6 4 3 16,1 0 5-16,0-4-8 16,-4 1-1-16,-5-1-1 15,0 0 2-15,-5-4 1 16,-4 5 1-16,-4-1-4 15,-5 4-3-15,0 4 4 0,-4 4 1 16,0 4 4-16,0 8 4 0,0 8-8 16,-1 0-1-16,6 3-3 15,3-3 1-15,1 8-4 16,9-5 0-16,4 5-1 16,4-16 0-16,5 0 2 15,4-12 2-15,1 0-1 16,3 4-1-16,1 4 1 15,0 0 1-15,-5 0-3 16,5 12 5 0,-5-1 2-16,1 1-6 15,-6-8 1-15,1-4-8 16,5 0-3-16,-1-4-30 16,0-12-13-16,5-11-37 15,0-5-36-15,4-4 48 16</inkml:trace>
          <inkml:trace contextRef="#ctx0" brushRef="#br0" timeOffset="2933.5693">2730 197 248 0,'0'20'93'0,"0"-4"-50"0,0 7-37 0,0-11 22 16,0 0-15-16,0 4-4 16,0-8-6-16,13-4-3 15,5-4 1-15,0 0-4 0,-1-4 0 16,1-4-3-16,0 0 1 15,-5 0 3 1,1 4 1-16,-5 4 3 16,-1 8 3-16,-8 4 2 15,-4 19 3-15,0 1 1 0,-5 0 3 16,0-1-5-16,-5 1-1 16,6-1-6-16,-1-11-2 15,0-4-2-15,4 0-2 16,1-4-22-16,4-5-7 0,9-7-19 15,0-7-8-15,4-9-42 16</inkml:trace>
          <inkml:trace contextRef="#ctx0" brushRef="#br0" timeOffset="3145.6906">3027 237 280 0,'-8'15'104'0,"8"5"-56"0,-5 4-47 15,1-4 21-15,-1 11-10 16,-4-3-2-16,0-1-5 16,1-3-4-16,3 0 0 15,1-4-10-15,4-5-2 0,0-3-25 16,9-4-9-16,-1-8-43 31,6-8-47-31,-1 0 42 16</inkml:trace>
          <inkml:trace contextRef="#ctx0" brushRef="#br0" timeOffset="3472.1837">3285 174 184 0,'0'-12'71'0,"0"8"-38"0,-4 0-10 0,4 4 26 15,-5 0-16-15,1 0-6 0,-1 8-12 31,-4 0-5-31,0 3-5 0,1 5-4 0,3 0 0 0,1 4-1 16,4-4 0-16,0-1-3 31,0 1 0-31,4 4 2 0,1 0 2 16,-1-5 0-16,-8 9 2 16,-1-4-2-16,-8 3 2 15,-5-3 0-15,-4-4-1 16,4-4 1-16,0 0-15 15,5-4-5-15,4-4-26 16,5-4-11-16,26-4-116 16,0-4 76 15</inkml:trace>
          <inkml:trace contextRef="#ctx0" brushRef="#br0" timeOffset="3682.6355">3538 174 212 0,'-4'7'79'0,"4"5"-42"0,0 12-12 16,0-12 25-16,-5 4-10 16,1 3-3-16,-1 9-19 0,1 7-6 15,-1-7-8-15,5-4-16 16,-8-1-97-1,3-3-71-15,-8-4 56 16</inkml:trace>
        </inkml:traceGroup>
        <inkml:traceGroup>
          <inkml:annotationXML>
            <emma:emma xmlns:emma="http://www.w3.org/2003/04/emma" version="1.0">
              <emma:interpretation id="{0DC79ABE-5041-4ED5-A341-6C28ADE90840}" emma:medium="tactile" emma:mode="ink">
                <msink:context xmlns:msink="http://schemas.microsoft.com/ink/2010/main" type="inkWord" rotatedBoundingBox="5489,3018 7417,2972 7431,3550 5503,3596"/>
              </emma:interpretation>
              <emma:one-of disjunction-type="recognition" id="oneOf2">
                <emma:interpretation id="interp10" emma:lang="tr-TR" emma:confidence="0">
                  <emma:literal>Nez</emma:literal>
                </emma:interpretation>
                <emma:interpretation id="interp11" emma:lang="tr-TR" emma:confidence="0">
                  <emma:literal>N = ftp</emma:literal>
                </emma:interpretation>
                <emma:interpretation id="interp12" emma:lang="tr-TR" emma:confidence="0">
                  <emma:literal>N = fiş)</emma:literal>
                </emma:interpretation>
                <emma:interpretation id="interp13" emma:lang="tr-TR" emma:confidence="0">
                  <emma:literal>Netiz</emma:literal>
                </emma:interpretation>
                <emma:interpretation id="interp14" emma:lang="tr-TR" emma:confidence="0">
                  <emma:literal>N = fiş.</emma:literal>
                </emma:interpretation>
              </emma:one-of>
            </emma:emma>
          </inkml:annotationXML>
          <inkml:trace contextRef="#ctx0" brushRef="#br0" timeOffset="4640.3886">4422 71 208 0,'-9'0'77'0,"9"8"-42"0,-9 8-26 0,5-5 19 15,-5 9-8-15,0 0 1 16,-4 4-6-16,-1-1-1 16,1 1-8-16,0 0-4 0,4-5-1 15,0-3-1-15,4-8 0 0,5-4-16 16,0-8-6-16,5-4-14 16,-1-12-2-16,5-3 7 15,0-5 3-15,0-7 8 0,0-9 2 16,0 5 8-1,0 7 4-15,0 4 21 0,-1 9 12 16,1 3 0-16,0 8 1 16,0 16-11-1,0 12-3-15,9-1-4 16,-1 9-1-16,10 4-1 0,-5 3 0 16,5-3-2-16,-5-5-1 15,0-3 5-15,1-4 4 16,3-8-1-16,-8-4 0 15,0-5-3-15,-5-6 1 16,0-5 0-16,-4-8 1 16,-4-4-9-16,-1-4-3 0,1-15-12 15,-1-1-3-15,5 9-12 16,0 3-3-16,0 5-52 16,13 3-59-1,-4 4 40-15</inkml:trace>
          <inkml:trace contextRef="#ctx0" brushRef="#br0" timeOffset="6478.9636">5257 162 192 0,'-5'-8'74'0,"19"8"-40"0,-1-4-33 0,-4 4 16 16,4 0-9-16,5 0 0 15,0 0-2-15,0 0 1 16,-1 0-4-16,1 0-4 0,4 4 0 15,-4 0 1-15,-18 4-97 16,-4 3 7 0</inkml:trace>
          <inkml:trace contextRef="#ctx0" brushRef="#br0" timeOffset="6603.9967">5341 260 200 0,'0'-4'74'0,"5"4"-40"0,8-4-35 16,-4 4 15-16,4 0-12 16,1 0-1-16,8 0-10 0,4 0-4 15,-3 0-73-15,3-3-32 16</inkml:trace>
          <inkml:trace contextRef="#ctx0" brushRef="#br0" timeOffset="7234.4522">5865 379 208 0,'0'0'77'0,"5"-4"-42"0,17 4-17 0,-13 0 23 16,4 0-21-16,5 0-8 16,0 0-11-16,4 0-1 15,5 0 0-15,-5-8-14 0,0 0-3 16,-4-4-92 0</inkml:trace>
          <inkml:trace contextRef="#ctx0" brushRef="#br0" timeOffset="7068.9901">5972 166 200 0,'-13'-4'74'0,"13"8"-40"0,0-4-31 0,0 0 15 16,0 0-14-16,4-4-1 0,5-4-1 15,0 0 3-15,4-4-2 16,0-12 0-16,1 1 3 0,-1-5 3 15,-4 4 2-15,4-3-5 16,-4 3-2-16,-4 4 4 16,-1 4 3-16,0 9-2 15,-4 3 0-15,-4 12-1 16,0 7 2-16,-1 9-3 16,-4 0-2-16,0 3-2 15,0 1-3-15,5 0-8 16,0 3-3-16,-1-3-14 0,1-4-6 15,4-1-26-15,-5-3-9 16,1-4-22 0</inkml:trace>
          <inkml:trace contextRef="#ctx0" brushRef="#br0" timeOffset="8691.4635">6034 438 124 0,'-4'4'46'0,"8"-4"-24"0,-4-4-17 16,0 4 13-16,4-4-1 15,1-8 1-15,-5 0 0 16,4-3 0-16,-4-5-9 16,5 0-1-16,-1-4 2 0,1-3-8 15,-5-1-1-15,4 1 1 16,-4-1 1-16,5 8-1 15,-5 0-2-15,4 5-19 0,0 3-10 16,1 0-54 0</inkml:trace>
          <inkml:trace contextRef="#ctx0" brushRef="#br0" timeOffset="9591.087">5976 454 136 0,'-4'0'52'0,"8"0"-28"0,-4 4-15 0,0-4 16 16,9 0 1-16,5 0 2 16,3-4-11-16,1 0-3 15,9 0-8-15,-1-8 3 0,1 4 3 16,0 0-2-16,-5 4 0 15,-4 0-6-15,-1 0-1 16,-3 16 1 0,-5-4-40-16,-1-16-17 15,1 0-45 1</inkml:trace>
          <inkml:trace contextRef="#ctx0" brushRef="#br0" timeOffset="10806.6264">6003 146 136 0,'0'0'52'0,"0"-4"-28"0,0 0-19 0,0 4 13 15,4-4-4-15,1-4 2 16,-1 0-5-16,5-8 1 15,0 1-7-15,0-9-1 0,0 0 0 0,0 1-2 16,0-5-2-16,-1 0 1 16,1 5 1-16,0-1 5 15,-4 8 4-15,-1 4 5 16,-4 4 4-16,0 8-6 31,-4 4-1-31,4 4-9 16,-5 8-3-16,1 8 1 0,-1 3 1 15,1 1-1-15,-1 0-2 16,1 3 1-16,0 5 1 16,-1 3-1-16,5-3-1 15,0-5-2-15,0-3 1 0,-4-4 1 16,4-5 0-16,0 5-14 16,-5-4-11-1,5-4-6-15,0-1-5 0,-4-3-27 31,-5 4-1-31,0 0 23 16,0 0 22-16,0-5 13 16,-4-3 9-16,0-4 3 15,4 0 11 1,0 0 6-16,0-4 5 16,0 4 6-16,0-4 1 0,5 0 0 15,-1 4-5-15,5-4-2 16,0-8-15-16,5 8 1 0,8 0 2 15,0-8-2-15,5 0 0 16,0 4-4-16,4-3-1 16,-4 3-3-16,0 0 1 0,4 4-2 15,-4 0 2-15,-5 0-2 16,0 0 0 0,-4 0-1-16,-13 0 6 15,-5 12-7-15,0-5-1 16,-9 1-2-16,0 0 0 15,-4 0-3-15,0-4 2 16,0-4 3-16,4 0 1 16,5 4-4-16,-5 0-1 31,9-4-2-31,5 0 0 16,4-4 0-16,4 4 3 15,9 0 2-15,5 0 2 16,4-4-4-16,5-4 1 15,4 0-27-15,5 0-9 0,-1-15-86 16</inkml:trace>
        </inkml:traceGroup>
        <inkml:traceGroup>
          <inkml:annotationXML>
            <emma:emma xmlns:emma="http://www.w3.org/2003/04/emma" version="1.0">
              <emma:interpretation id="{529BA8A9-B433-4F4F-98BE-B24476439596}" emma:medium="tactile" emma:mode="ink">
                <msink:context xmlns:msink="http://schemas.microsoft.com/ink/2010/main" type="inkWord" rotatedBoundingBox="8692,3057 9248,3044 9261,3570 8705,3583"/>
              </emma:interpretation>
              <emma:one-of disjunction-type="recognition" id="oneOf3">
                <emma:interpretation id="interp15" emma:lang="tr-TR" emma:confidence="0">
                  <emma:literal>u)</emma:literal>
                </emma:interpretation>
                <emma:interpretation id="interp16" emma:lang="tr-TR" emma:confidence="0">
                  <emma:literal>od</emma:literal>
                </emma:interpretation>
                <emma:interpretation id="interp17" emma:lang="tr-TR" emma:confidence="0">
                  <emma:literal>y)</emma:literal>
                </emma:interpretation>
                <emma:interpretation id="interp18" emma:lang="tr-TR" emma:confidence="0">
                  <emma:literal>t)</emma:literal>
                </emma:interpretation>
                <emma:interpretation id="interp19" emma:lang="tr-TR" emma:confidence="0">
                  <emma:literal>=)</emma:literal>
                </emma:interpretation>
              </emma:one-of>
            </emma:emma>
          </inkml:annotationXML>
          <inkml:trace contextRef="#ctx0" brushRef="#br0" timeOffset="36465.0678">7513 87 140 0,'-9'0'55'0,"13"0"-30"0,1 0-21 0,-5 0 13 15,9 4 7-15,9 0 5 16,8 0-11-16,5-1-5 16,9 1-8-16,5 0-4 0,-1-4 2 15,0 0-2-15,1 0 2 16,-5 8-2-16,-5-4 2 15,-4-4-2-15,-4 4 2 16,-9-4-18-16,-5 0-4 0,-4 0-31 16,-9 0-54-16,-9 0 15 15</inkml:trace>
          <inkml:trace contextRef="#ctx0" brushRef="#br0" timeOffset="36695.4715">7544 304 156 0,'9'4'60'0,"4"19"-32"0,14-7-24 0,-14-16 15 16,14 8-7-16,4-12 1 15,0 0-8-15,4 4-3 0,5 0-1 32,0 0 1-32,0-4 1 0,0 0-4 15,0-4 1-15,-4 1-16 16,-1-1-6-16,-8-4-11 15,-5 0-3-15,-13 0-24 16,-4-4-14 0,-10 1 37-16</inkml:trace>
          <inkml:trace contextRef="#ctx0" brushRef="#br0" timeOffset="36941.9096">7815-40 116 0,'0'-8'46'0,"4"8"-24"0,10 4-6 16,-5 0 16-16,4 16-9 15,5 4 0-15,-1-1-12 0,6 9-2 16,-1 4-5-16,0 7 2 0,-4-4 0 16,0 5 0-16,-5 3 1 15,-4-3 5-15,-9-9 2 32,-9-3-1-32,-9-1 0 15,-9-7-7-15,-4-4-2 0,0-4-13 16,9-9-7-16,9-7-46 15,17 0-64 1,14-3 26-16</inkml:trace>
        </inkml:traceGroup>
        <inkml:traceGroup>
          <inkml:annotationXML>
            <emma:emma xmlns:emma="http://www.w3.org/2003/04/emma" version="1.0">
              <emma:interpretation id="{4CABD3B8-8A0F-4DAD-AEDF-9C9FE8A220B5}" emma:medium="tactile" emma:mode="ink">
                <msink:context xmlns:msink="http://schemas.microsoft.com/ink/2010/main" type="inkWord" rotatedBoundingBox="9853,2941 11512,2901 11527,3536 9869,3576"/>
              </emma:interpretation>
              <emma:one-of disjunction-type="recognition" id="oneOf4">
                <emma:interpretation id="interp20" emma:lang="tr-TR" emma:confidence="0">
                  <emma:literal>farklı</emma:literal>
                </emma:interpretation>
                <emma:interpretation id="interp21" emma:lang="tr-TR" emma:confidence="0">
                  <emma:literal>farkı</emma:literal>
                </emma:interpretation>
                <emma:interpretation id="interp22" emma:lang="tr-TR" emma:confidence="0">
                  <emma:literal>farkı,</emma:literal>
                </emma:interpretation>
                <emma:interpretation id="interp23" emma:lang="tr-TR" emma:confidence="0">
                  <emma:literal>tarzlı</emma:literal>
                </emma:interpretation>
                <emma:interpretation id="interp24" emma:lang="tr-TR" emma:confidence="0">
                  <emma:literal>Farklı</emma:literal>
                </emma:interpretation>
              </emma:one-of>
            </emma:emma>
          </inkml:annotationXML>
          <inkml:trace contextRef="#ctx0" brushRef="#br0" timeOffset="37641.4507">8672 268 200 0,'0'0'77'0,"9"0"-42"0,9 0-37 16,-1 0 14-16,14 0-8 15,1 0-1-15,3-4 1 16,5 0 0-16,0 0-2 0,0 0-24 16,4 1-9-16,1-1-56 15</inkml:trace>
          <inkml:trace contextRef="#ctx0" brushRef="#br0" timeOffset="37496.2648">9121-107 176 0,'-9'-23'66'0,"-5"11"-36"0,5-4-26 0,9 12 15 15,-8 0 4-15,-6 4 3 16,1 8-7 0,0 8-1-16,-1 7-11 15,-3 9-2-15,-1 11-1 0,0 5-2 16,0 11 1-16,-4 12-2 15,4 0 2-15,5 0-4 0,0-12 0 16,4-7-6-16,0-13 0 16,4-7-30-16,1-16-75 31,0-16-10-31,-1-4 50 16</inkml:trace>
          <inkml:trace contextRef="#ctx0" brushRef="#br0" timeOffset="38408.6392">9240 252 140 0,'-17'0'52'0,"17"4"-28"0,0 0-30 15,0-4 8-15,0 0 2 16,0 8 2-16,4 0 9 15,1 0 2-15,-1 0-8 16,0 0-1-16,1-4 2 0,-1 0-2 16,5 0 1-16,0 0-5 15,4-4-1-15,1 0-1 16,-1-4 1-16,0-4-2 0,1 0 2 16,-1-4 0-16,0-4 3 31,5 0 1-31,-13-3 3 15,-1-1-3-15,-4 0 1 16,0 4 1-16,-9 1 2 16,-4 3-1-16,-5 8 1 15,-9 4-6-15,-4 8-1 0,5 4-2 0,3 3-2 16,6 1 1-16,8-4 1 16,4 0-8-16,10 0-1 15,13-4 4-15,4 0 1 16,0-1-1-16,5 1 2 15,4 0 1-15,-5 0 2 16,5 4-1-16,-4-4-1 16,-5 0 1-16,-4 0-1 15,-5-4 2-15,-4 0 3 0,0-1-2 16,-9-3 0-16,0 0-8 16,5 0-4-16,-1-3-9 15,0-1-3-15,1-4-3 16,4 0 0-16,0 4 11 15,-5 0 8-15,1 0 3 16,-5 4 2-16,0 0 0 16,0 0 2-16,0 0 1 15,4 4 3-15,9 0-1 16,-4 0 0-16,-9-4 8 16,9 0 3-16,-4 0 4 0,-1-4 2 15,0-4-3-15,1-8 0 16,-1 0-1-16,-4-7 0 15,5-1-7-15,-1 0-4 16,5 1-7-16,0-5 0 16,4 0 0-16,1 5 0 15,-1 3-5-15,0 4 1 16,9 0-25-16,1 5-10 16,3 3-27-16,1-4-8 31,0 0-14-16</inkml:trace>
          <inkml:trace contextRef="#ctx0" brushRef="#br0" timeOffset="38760.8429">9955-107 192 0,'-26'24'74'0,"17"0"-40"0,0 15-24 15,5-19 17-15,-1 4-9 16,1 3 0-16,-5 5-11 15,4 3-4-15,1-7-2 16,0-4 1-16,4-5 1 0,4-7-6 0,5-4 0 0,4-8-8 16,5-8-3-16,0-4 1 15,-1 4 2-15,-3 1 5 16,-5-1 3-16,-5 4 6 16,-4 8 6-16,-9 7 4 0,-4 5 2 15,0 4-2-15,-5 4 2 16,5 7-8-16,-1-7-4 15,5 0-2-15,5-5-1 16,8-7-3-16,5-4 2 16,9-12-10-16,4-4-3 31,0 0-17-31,5-3-8 16,4-5-17-16,5-4-44 15,-5-4 16-15</inkml:trace>
          <inkml:trace contextRef="#ctx0" brushRef="#br0" timeOffset="38979.5728">10280-95 220 0,'-9'16'82'0,"13"0"-44"0,-8 7-31 0,-1 1 18 16,1 4-11-16,-5 3-3 15,5 9-6-15,-5 3-2 16,0-3-1-16,0-1 1 0,4-3 0 15,1-9-17-15,4-3-7 16,0-8-28-16,9-24-68 31,4-8 1-31,5-4 56 0</inkml:trace>
          <inkml:trace contextRef="#ctx0" brushRef="#br0" timeOffset="39074.7282">10329 174 228 0,'0'11'85'0,"-5"5"-46"0,5 4-32 16,0-8 20-16,0 4-16 15,0-1-4-15,0 9-28 16,-4-4-100 0,4 7-23-16</inkml:trace>
        </inkml:traceGroup>
        <inkml:traceGroup>
          <inkml:annotationXML>
            <emma:emma xmlns:emma="http://www.w3.org/2003/04/emma" version="1.0">
              <emma:interpretation id="{FB12A1C7-40C4-4670-BCD9-12EB99E63FDC}" emma:medium="tactile" emma:mode="ink">
                <msink:context xmlns:msink="http://schemas.microsoft.com/ink/2010/main" type="inkWord" rotatedBoundingBox="12453,2984 13634,2955 13654,3763 12473,3792"/>
              </emma:interpretation>
              <emma:one-of disjunction-type="recognition" id="oneOf5">
                <emma:interpretation id="interp25" emma:lang="tr-TR" emma:confidence="0">
                  <emma:literal>ağaç</emma:literal>
                </emma:interpretation>
                <emma:interpretation id="interp26" emma:lang="tr-TR" emma:confidence="0">
                  <emma:literal>Öğle</emma:literal>
                </emma:interpretation>
                <emma:interpretation id="interp27" emma:lang="tr-TR" emma:confidence="0">
                  <emma:literal>Doğaç</emma:literal>
                </emma:interpretation>
                <emma:interpretation id="interp28" emma:lang="tr-TR" emma:confidence="0">
                  <emma:literal>Öğlem</emma:literal>
                </emma:interpretation>
                <emma:interpretation id="interp29" emma:lang="tr-TR" emma:confidence="0">
                  <emma:literal>logon,</emma:literal>
                </emma:interpretation>
              </emma:one-of>
            </emma:emma>
          </inkml:annotationXML>
          <inkml:trace contextRef="#ctx0" brushRef="#br0" timeOffset="40031.6188">11297 296 148 0,'-9'0'57'0,"9"0"-30"0,0 4-21 0,0-4 15 16,4 4-13-16,-4 4-4 16,5-4 1-1,-1 0 1-15,-4-4 4 16,5 15-5-16,3-3 1 0,1-12 1 16,0-4 1-16,5 0 0 15,-6 0-4 1,6 0-1-16,-1 0 1 15,-4 1 0-15,0-5 0 16,0 0 0-16,8 0-2 16,-3 0 1-16,-5 0 0 15,0 0 1-15,-1-4-2 16,-3 0 1-16,-1 1-2 0,-4-1 2 16,0 0-2-16,-4 0-1 0,-1 0-2 15,1 0-1-15,-5 1 4 16,0-1 1-16,0 4-3 15,0 0 1-15,-4 4 4 16,-5 0 2-16,1 4 2 16,-1 4 2-16,0 4-5 15,0 4-1-15,1 0 0 0,3 3 0 16,5 1-2-16,0 0-2 31,5-4-2-31,8 0-1 16,5-1-1-16,5-3 0 15,-1 0 5-15,0-4 1 16,1 4-3-16,-1 0 1 16,0 0 2-16,1 0 1 0,-5 0 1 0,-5 0 0 15,0 7 2 1,1-3-8-16,-5-4 0 16,4-4-53-16,14-16-84 15</inkml:trace>
          <inkml:trace contextRef="#ctx0" brushRef="#br0" timeOffset="40628.1948">11719 233 52 0,'0'4'19'0,"-5"4"-10"0,5-4 11 0,0-1 16 16,0-3-4-16,0 8 1 16,0-8-7-16,0 8-2 15,0-8-9-15,0 0-4 32,0 0-6-32,0 0-2 0,5 0 1 15,12-4-2-15,-3-4-2 16,3 1 3-16,1-5 0 15,0-4 1-15,-5 0 0 16,-4 0 0-16,-4-3 4 16,-1 3 5-16,-4 0 6 15,-9 4 3-15,-9-4-3 16,-4 12-1-16,0 4-10 16,0 12-3-16,0 4-5 15,4 0-1-15,5 4-1 16,4-5-2-16,0 1-4 15,9-4-2-15,0 0-6 16,9-4-1-16,0 0 5 16,-1 3 5-16,1 1 4 0,0 12 4 15,-4 8 2-15,-1-1 1 16,-4 5 9-16,-4-1 3 16,-5 5-1-16,0-5-1 15,0 5-4-15,-4-1 1 16,-1-3-2-16,1-9 2 15,-5-7-2-15,0-4 2 16,-4-4-13-16,0-12-5 16,-9-12-19-16,4-4-7 0,10-4-9 15,-1-7-1-15,4-1-26 32,6 4-39-32,3-11 29 15</inkml:trace>
          <inkml:trace contextRef="#ctx0" brushRef="#br0" timeOffset="40875.1199">11630-119 216 0,'4'-4'82'0,"5"12"-44"0,4-4-44 0,-4 0 14 0,5 0-12 15,-1 0-1-15,9 4-25 16,5 0-10-16,-1 0-41 16,1 0-18-16</inkml:trace>
          <inkml:trace contextRef="#ctx0" brushRef="#br0" timeOffset="41309.3376">11981 213 140 0,'-9'8'55'0,"13"-4"-30"0,1 4-29 0,-1-4 8 15,0 0-2-15,5 0 3 16,0 0 2-16,0-4 3 15,4 0-5-15,1-4 6 0,-1 0 4 16,0-4-3-16,-4-4-2 16,9 0-3-16,-5-4-2 15,-8 0 3-15,-1 1 3 32,-4-1-2-32,0 4 0 0,-4 0-3 15,-5 0-1-15,-9 4 3 16,-4 5 3-16,0 3-6 15,0 3-1-15,-1 1-4 0,6 8-1 16,3 0-1-16,5 0-2 16,5 0 0-16,8 4 3 15,5-1 0-15,5 1 1 16,-1-4 0-16,5 0 2 16,-1 0 1-16,-3-4 1 15,-1-4 0-15,0-1 0 16,5-3-13-16,0-3-4 0,4-1-40 15,-13-4-18-15,9 0-14 16</inkml:trace>
          <inkml:trace contextRef="#ctx0" brushRef="#br0" timeOffset="41593.3152">12398 67 172 0,'-4'-4'66'0,"4"-8"-36"0,-9 24-9 0,4-4 22 16,-4 4-10-16,-4 0-2 15,0 3-14-15,-1 9-3 16,1-4-8-16,4 0-4 0,0-1-1 16,5-3 1-16,8-4 3 15,5 0-4-15,0-4-1 16,4-4-7-16,1-4-3 15,4-4-19-15,4 0-6 16,-4 0-13-16,-1-4-5 16,-3 0-22-1,-6 0-21-15,1 4 43 0</inkml:trace>
          <inkml:trace contextRef="#ctx0" brushRef="#br0" timeOffset="41718.2872">12411 201 220 0,'-8'20'85'0,"3"-8"-46"0,1 7-24 16,4-7 24-16,-5 4-21 15,1 4-5-15,-1 7-10 16,1-3-3-16,-1 0 0 16,1-4-49-16,0-1-21 0,-1-7-36 15</inkml:trace>
        </inkml:traceGroup>
        <inkml:traceGroup>
          <inkml:annotationXML>
            <emma:emma xmlns:emma="http://www.w3.org/2003/04/emma" version="1.0">
              <emma:interpretation id="{C1F52D81-5A19-4BA5-8E89-F24969362BEF}" emma:medium="tactile" emma:mode="ink">
                <msink:context xmlns:msink="http://schemas.microsoft.com/ink/2010/main" type="inkWord" rotatedBoundingBox="14015,2678 15865,2633 15888,3574 14038,3619"/>
              </emma:interpretation>
              <emma:one-of disjunction-type="recognition" id="oneOf6">
                <emma:interpretation id="interp30" emma:lang="tr-TR" emma:confidence="0">
                  <emma:literal>(sekil)</emma:literal>
                </emma:interpretation>
                <emma:interpretation id="interp31" emma:lang="tr-TR" emma:confidence="0">
                  <emma:literal>(şekil)</emma:literal>
                </emma:interpretation>
                <emma:interpretation id="interp32" emma:lang="tr-TR" emma:confidence="0">
                  <emma:literal>(sekil/</emma:literal>
                </emma:interpretation>
                <emma:interpretation id="interp33" emma:lang="tr-TR" emma:confidence="0">
                  <emma:literal>(çekil)</emma:literal>
                </emma:interpretation>
                <emma:interpretation id="interp34" emma:lang="tr-TR" emma:confidence="0">
                  <emma:literal>(şekil/</emma:literal>
                </emma:interpretation>
              </emma:one-of>
            </emma:emma>
          </inkml:annotationXML>
          <inkml:trace contextRef="#ctx0" brushRef="#br0" timeOffset="46071.6178">13455-32 88 0,'0'-4'35'0,"0"0"-18"0,0 8 6 0,0-4 18 15,0 0 1-15,-4 12 1 0,-5-4-14 16,-5 0-6-16,-3 8-13 16,-6 0-2-16,1-1-1 0,4 1-6 15,5-4 0-15,4 0-6 16,5 4 1-16,4-5 2 31,9 5 1-31,4 0-4 16,0-4 1-16,1 0 2 0,-1 0 1 15,-4-1 1-15,0-3 0 16,-5 0 2-16,-4 0 3 0,-4 0-2 16,-5 0 0-16,-4 4-3 15,-5 0-1-15,0-1 1 16,5 1 0-16,-1 0 0 16,6-4 0-16,-1 4-3 15,4 4 0-15,1-1 2 16,4-3 2-16,0 12-2 31,0-8-39-31,0-4-18 16,4-1-26-1</inkml:trace>
          <inkml:trace contextRef="#ctx0" brushRef="#br0" timeOffset="46438.5142">13597 130 208 0,'-22'-4'79'0,"26"4"-42"0,-4 4-45 0,0-4 10 16,5 4-6-16,4-4 3 16,4 0-2-16,0 0 1 15,1-4 2-15,-1-4 2 0,5-4 3 0,-9-3-2 16,4-1-2-16,-9-4 2 31,-4 4 0-31,-4 4 12 0,-9 12 7 16,-5 8-2-16,-9 4 0 15,-8 8-7-15,4 4 0 0,4 11-8 16,9-3-1-16,5-1-4 16,8-3-3-16,19 0 2 15,4-5 0-15,8-11-10 16,5-4-3-16,0-12-33 0,5-8-12 15,4-8-40 1</inkml:trace>
          <inkml:trace contextRef="#ctx0" brushRef="#br0" timeOffset="46937.674">13921-142 244 0,'-22'8'90'0,"18"7"-48"0,-1 13-51 16,5-16 12-16,0 12-4 16,-9 7 2-16,5 1 0 15,-5-1-1-15,0 1 1 32,0-4-1-32,5-1 0 0,-1-7 0 15,5-4 2-15,9-12-6 16,5-4-6-16,3-4-4 15,1-4 1-15,0 0 2 0,0 0 5 16,-5 4 3-16,-9 0 13 16,-4 4 6-16,-8 12 7 15,-6 4 3-15,-4 7-5 16,1 1-2-16,-10 4-7 0,9 3-2 16,1 9-6-16,8-13-3 15,0-3-3-15,22-4-5 16,5-28-3 15,9-4-13-31,4-4-5 16,4-7 10-16,1-5 5 15,-5 0 4-15,0 5 3 0,-9 3 8 16,-4 8 4-16,-5 4 16 16,-4 8 9-16,-5 8-12 15,-4 4-3-15,0 4-8 0,0 3-3 16,0 1-2-16,0 4-3 0,0-16-35 15,0-4-14-15,-4-8-65 16</inkml:trace>
          <inkml:trace contextRef="#ctx0" brushRef="#br0" timeOffset="47062.9943">14103 12 232 0,'0'0'88'0,"5"4"-48"0,-1-4-49 16,-4 0 12-16,9 4-37 16,5-4-13-16</inkml:trace>
          <inkml:trace contextRef="#ctx0" brushRef="#br0" timeOffset="47317.189">14361-150 264 0,'-4'27'99'0,"-1"1"-54"0,1 27-44 0,4-27 19 0,0 8-9 15,-5 7-1-15,1 0-6 16,-1 5-3-16,1-1 0 15,-5-7-6-15,5-13 1 0,-1-7-62 16,10-28-85 0</inkml:trace>
          <inkml:trace contextRef="#ctx0" brushRef="#br0" timeOffset="47698.3816">14574-391 124 0,'9'-4'46'0,"4"8"-24"0,10 8-6 15,-10 8 16-15,0 19 5 0,1 4 2 16,-1 9-4-16,-4 11 1 16,-9 0-20-16,-5 4 6 0,-4 0 5 15,-4-3-13-15,-5 14-5 16,1-10-10-16,-19-9-2 15,-4-8-48-15,0-7-20 16,5-5-44 0</inkml:trace>
          <inkml:trace contextRef="#ctx0" brushRef="#br0" timeOffset="45500.2708">13118-427 124 0,'-32'12'49'0,"24"4"-26"0,-19 31-5 0,14-11 18 15,-10 11-5-15,-12 9 2 16,-5 15-13-16,0 4-2 15,9 4-10-15,9 0-3 0,13 7 1 16,22-18-3-16,5-9-2 16,8-4-9-16,1-8-3 15,4-11-16-15,-4-8-8 16,0-9-39-16,-10-3-32 16,-3-4 40-16</inkml:trace>
        </inkml:traceGroup>
        <inkml:traceGroup>
          <inkml:annotationXML>
            <emma:emma xmlns:emma="http://www.w3.org/2003/04/emma" version="1.0">
              <emma:interpretation id="{280D4F66-71D3-4D8C-A171-44E3B82E0E03}" emma:medium="tactile" emma:mode="ink">
                <msink:context xmlns:msink="http://schemas.microsoft.com/ink/2010/main" type="inkWord" rotatedBoundingBox="16496,3037 18828,2981 18837,3355 16505,3412"/>
              </emma:interpretation>
              <emma:one-of disjunction-type="recognition" id="oneOf7">
                <emma:interpretation id="interp35" emma:lang="tr-TR" emma:confidence="0">
                  <emma:literal>sasısın</emma:literal>
                </emma:interpretation>
                <emma:interpretation id="interp36" emma:lang="tr-TR" emma:confidence="0">
                  <emma:literal>sayısı =</emma:literal>
                </emma:interpretation>
                <emma:interpretation id="interp37" emma:lang="tr-TR" emma:confidence="0">
                  <emma:literal>sasısı =</emma:literal>
                </emma:interpretation>
                <emma:interpretation id="interp38" emma:lang="tr-TR" emma:confidence="0">
                  <emma:literal>şaşışız.</emma:literal>
                </emma:interpretation>
                <emma:interpretation id="interp39" emma:lang="tr-TR" emma:confidence="0">
                  <emma:literal>saçısı =</emma:literal>
                </emma:interpretation>
              </emma:one-of>
            </emma:emma>
          </inkml:annotationXML>
          <inkml:trace contextRef="#ctx0" brushRef="#br0" timeOffset="48419.4835">15631-55 160 0,'-18'-12'63'0,"-8"12"-34"0,-14 4-12 0,27 0 22 0,-5 0-5 16,0 3 1-16,0 9-16 16,0 4-6-16,1 0-8 15,3-1-4-15,5 1 0 0,5 0-6 16,4 4-1-16,0 3 5 15,0-3 5 1,0 0-2-16,0-1 1 16,0-3 5-16,-4-8 5 15,-5 0 2-15,0-8 0 16,0-4-7-16,-4 0-3 16,-5-4-19-16,0 0-5 0,5 0-24 0,4-4-8 15,4 0-22 1,5 0-46-16,9 0 29 15</inkml:trace>
          <inkml:trace contextRef="#ctx0" brushRef="#br0" timeOffset="48896.2682">15742 122 124 0,'-4'12'46'0,"8"-4"-24"0,-4 0-21 15,5-4 8-15,-1 4-1 16,1 0 2-16,3-4 4 16,1-1 1-1,0-3-8-15,9 0 2 0,0-3 2 16,4-1-4-16,0-4-2 0,-4 0-2 16,0-4-3-16,-1 0 7 15,-3-8 3-15,-5 5-1 16,-5-9 2-1,-4 0-4-15,-4 4-2 16,-10 9 0-16,-8 3-6 0,0 12 1 16,-5 0-2-16,9 4 0 15,1 3-5-15,3 1-3 16,10-4-1-16,4 0 1 16,0 0 1-16,4 0 3 15,10 0 4-15,-1 0 3 16,5-1 20-1,-5 1-1-15,0 4 4 16,-4-4-7-16,0 0-2 16,-4 0-7-16,-1-4-3 15,5-4-11 1,0 0-4-16,4-8-28 16,9-4-11-16,5-8-29 15,0 1-29 1,4-9 44-16</inkml:trace>
          <inkml:trace contextRef="#ctx0" brushRef="#br0" timeOffset="49166.8912">16204-40 160 0,'-18'8'60'0,"18"16"-32"0,-4-8-15 0,4-4 19 15,-5-1-9-15,1 1-1 16,4 0-13-16,0 0-5 16,0-4-3-16,13-4-4 0,10-4 2 15,-1 0-8-15,0 0-2 16,0 0 4-16,0-4 1 15,-4 4 4-15,-5 0 3 16,-4 4 17-16,-4 8 9 0,-10 3-3 16,1 9 0-16,-14 0-11 15,0 3-5-15,-4 1-5 16,4-4 0-16,1-5-2 16,3-3-1-16,5-4-19 15,1-4-10-15,12-4-27 0,9-4-12 16,5-8-22-1</inkml:trace>
          <inkml:trace contextRef="#ctx0" brushRef="#br0" timeOffset="49366.3926">16479 12 284 0,'-8'43'107'0,"12"-27"-58"0,-13 15-55 0,9-11 19 15,-4 0-10-15,-1 4 0 0,1-1-6 16,4-3 0-16,-5-4 1 16,1 0-30-16,4-8-13 0,0-5-48 15,0-3-40 1,9-7 50-16</inkml:trace>
          <inkml:trace contextRef="#ctx0" brushRef="#br0" timeOffset="49733.4855">16768-44 144 0,'0'-8'55'0,"0"8"-30"0,0 0 1 15,0 0 23-15,-4 0-4 0,-5 4-2 16,0 0-22 0,0 12-8-16,0-4-8 0,0 8-13 0,0 0-4 15,5-5 12-15,4 1 7 16,0 0-3-16,4-4-2 16,1 0-1-16,-1-1 1 15,-4 1-1-15,0-4 2 16,-4 0-2-16,-1 0-1 15,-3 0 3-15,-6-4 0 16,1 0-8-16,0 0-4 0,-1 0-24 16,5-4-11-16,5 0-52 15,4 0-32 1,9-4 58-16</inkml:trace>
          <inkml:trace contextRef="#ctx0" brushRef="#br0" timeOffset="49922.348">17030-83 236 0,'-4'8'88'0,"4"-4"-48"0,-5 8-29 0,5-5 23 15,0 9-11-15,-4 4-4 16,-1 0-10-16,-3 0-4 16,3 3-3-16,-4-3-8 0,5 0-4 15,-1-5-67-15,1 5-31 16,4-8 6-1</inkml:trace>
          <inkml:trace contextRef="#ctx0" brushRef="#br0" timeOffset="51283.1878">17439 20 232 0,'-5'0'88'0,"14"-4"-48"0,9 4-49 15,-5 0 14-15,1-8-10 16,17 8 1-16,-5-4-11 16,-3 0-6-16,-1 4-19 15,-5-4-8-15,1 4-25 31,-4 8-11-31</inkml:trace>
          <inkml:trace contextRef="#ctx0" brushRef="#br0" timeOffset="51434.9187">17474 110 204 0,'0'-4'77'0,"9"4"-42"0,4 4-41 0,-4 4 14 15,9-8-38-15,9 0-12 16,-1 0-36-16,1 0-16 16</inkml:trace>
        </inkml:traceGroup>
        <inkml:traceGroup>
          <inkml:annotationXML>
            <emma:emma xmlns:emma="http://www.w3.org/2003/04/emma" version="1.0">
              <emma:interpretation id="{C993491F-693B-41CD-BA3C-4BA9B76C1138}" emma:medium="tactile" emma:mode="ink">
                <msink:context xmlns:msink="http://schemas.microsoft.com/ink/2010/main" type="inkWord" rotatedBoundingBox="19294,2617 21872,2554 21889,3228 19311,3291"/>
              </emma:interpretation>
              <emma:one-of disjunction-type="recognition" id="oneOf8">
                <emma:interpretation id="interp40" emma:lang="tr-TR" emma:confidence="0">
                  <emma:literal>Faule?</emma:literal>
                </emma:interpretation>
                <emma:interpretation id="interp41" emma:lang="tr-TR" emma:confidence="0">
                  <emma:literal>Firuze?</emma:literal>
                </emma:interpretation>
                <emma:interpretation id="interp42" emma:lang="tr-TR" emma:confidence="0">
                  <emma:literal>tic.se</emma:literal>
                </emma:interpretation>
                <emma:interpretation id="interp43" emma:lang="tr-TR" emma:confidence="0">
                  <emma:literal>Faule?}</emma:literal>
                </emma:interpretation>
                <emma:interpretation id="interp44" emma:lang="tr-TR" emma:confidence="0">
                  <emma:literal>Fanusu?</emma:literal>
                </emma:interpretation>
              </emma:one-of>
            </emma:emma>
          </inkml:annotationXML>
          <inkml:trace contextRef="#ctx0" brushRef="#br0" timeOffset="53678.3356">18118-213 164 0,'-9'-16'63'0,"14"-8"-34"0,4 8-16 0,0 5 19 16,8 3-3-16,10 0 1 16,8 0-17-16,5 8-8 15,0-8-3-15,5 0-2 0,-1 0 2 16,5 0-25-16,0 0-10 0,-5 0-65 15</inkml:trace>
          <inkml:trace contextRef="#ctx0" brushRef="#br0" timeOffset="53495.37">18429-383 192 0,'-4'8'71'0,"-1"0"-38"0,1 27-21 0,4-11 19 15,-5 0-14-15,1 3-4 16,-1 5-6-16,1 3 0 0,-5 1-4 15,5-1-2-15,-1-3 0 0,1 0-1 16,-1-5 0-16,1-3-7 0,-1-4 0 16,1-5-28-16,0-3-9 15,-1-4-99 1,5-12 57 0</inkml:trace>
          <inkml:trace contextRef="#ctx0" brushRef="#br0" timeOffset="55980.4878">18194-292 92 0,'9'-4'35'15,"4"4"-18"-15,22-24-7 0,-12 20 12 0,3-4-6 16,10 0 1-16,-1-4-1 16,1 1-1-16,4-1 4 15,0 0 0-15,-5 4-10 16,-8 0-1-16,-5 0-1 0,-4 4-1 15,-5 0-1 1,-4 4-3-16,0 0 1 16,-9 0-62-1,5 8-53-15,3-8 29 16</inkml:trace>
          <inkml:trace contextRef="#ctx0" brushRef="#br0" timeOffset="57008.746">18815-446 224 0,'-35'31'85'0,"17"1"-46"0,-8 55-30 0,17-56 22 15,-5 9-13-15,1 15-2 16,0 4-9-16,4 0-3 16,4-3-2-16,5-5-4 0,9-7 1 15,5-5-19-15,8-15-9 16,9-9-43 0,13-15-60-16,10-3 30 15</inkml:trace>
          <inkml:trace contextRef="#ctx0" brushRef="#br0" timeOffset="56709.8346">19091-308 144 0,'-5'-4'55'0,"1"8"-30"0,4 0-10 15,0-4 20-15,0 16-10 16,-4 3-3-16,-1 5-3 16,-4 0-3-16,0 3-8 15,-4 5-1-15,-5-4 3 0,-4 3-2 16,0-3 1-16,4 3-5 15,5-7-3-15,4-12-3 16,0-4 1-16,0-4-10 16,18-12-5-16,0-8-6 0,9-4-1 15,-1-7 10-15,1-5 8 16,0-7 3-16,0-5 2 16,-1 9 2-16,-3 7 1 0,-5 8 16 15,0 5 10-15,-1 15-11 16,1 15-2-16,0 5-10 15,4 4-2-15,1 3-2 16,-1 5-2-16,0 7-2 31,1 1 1-31,4-12 1 16,4 3 2-16,0-7-1 0,0-28 4 16,0-4 1-1,-4-8 0-15,-5-4-1 16,-4-3-10-16,0-1-4 15,-4-11-11-15,-5 3-5 16,0 4-22-16,-9 9-71 31</inkml:trace>
          <inkml:trace contextRef="#ctx0" brushRef="#br0" timeOffset="57243.1312">19566-494 244 0,'9'-19'93'0,"18"15"-50"0,17 8-50 16,-26 4 14-16,-1 7-1 15,1 9 4-15,0 12 8 16,-9 7 3-16,0 4-10 16,-9 1 2-16,0-1 1 0,-5 0-7 15,-4 1-4-15,-4-1-7 0,0-7 0 16,-1-5-36-16,-3-7-15 16,-1-8-23-1</inkml:trace>
          <inkml:trace contextRef="#ctx0" brushRef="#br0" timeOffset="57430.6514">19961-178 224 0,'18'-4'85'0,"-5"4"-46"0,14-4-50 0,-14 4 13 16,5 0-44-16,0 0-16 15,0 0-24-15,-1 0-7 0</inkml:trace>
          <inkml:trace contextRef="#ctx0" brushRef="#br0" timeOffset="57568.0605">19970-87 208 0,'0'4'79'0,"5"4"-42"0,-1-4-41 16,5 0 15-16,0 0-10 15,4-4-3-15,5 0-68 16,9-4-27 0,-1-4 26-16,1-4 15 0</inkml:trace>
          <inkml:trace contextRef="#ctx0" brushRef="#br0" timeOffset="59018.0047">19406-395 96 0,'0'-8'38'0,"0"8"-20"0,0 4 3 0,0-4 17 15,0 12 4-15,-4 12 2 0,-1 11-13 16,-4 1-7-16,0-5-13 16,1 1-3-16,-1-1-1 0,0-3-3 0,-4 0-1 15,4-9-10-15,4 1-5 16,-4-4-63 0,9-4-56-16,-4-8 39 15</inkml:trace>
          <inkml:trace contextRef="#ctx0" brushRef="#br0" timeOffset="58153.4207">20459-36 180 0,'-5'0'68'0,"5"4"-36"0,5 0-20 0,-1 8 21 16,1-4-2-16,3 0 2 0,1 0-18 31,5-4-7-31,-1 4-5 16,5-4-3-16,4-4 1 0,5 0-19 0,-1 0-8 15,1-8-39 1,4 0-62-16,0-4 25 15</inkml:trace>
          <inkml:trace contextRef="#ctx0" brushRef="#br0" timeOffset="57995.3148">20490-190 228 0,'0'-4'88'0,"4"-7"-48"0,5 3-49 0,0 4 14 16,0-12-7-16,0-8 0 16,4 4 2-16,-4-3 2 15,9-1-1-15,-5-4 2 0,5 1 0 16,-5 3-1-16,0 4-2 16,-4 9 16-16,-9 11 15 15,0 11-7-15,0 5-7 16,-4 20-6-16,-5-1-10 15,0 5 0-15,0-1-1 16,5-3 0-16,-1-5-11 16,1-3-5-16,-5-4-25 15,0-5-9-15,0 1-47 16,0-4-29 0,1-4 56-16</inkml:trace>
        </inkml:traceGroup>
      </inkml:traceGroup>
    </inkml:traceGroup>
    <inkml:traceGroup>
      <inkml:annotationXML>
        <emma:emma xmlns:emma="http://www.w3.org/2003/04/emma" version="1.0">
          <emma:interpretation id="{695BADAE-2DC3-422E-A054-CFA79F13EAE6}" emma:medium="tactile" emma:mode="ink">
            <msink:context xmlns:msink="http://schemas.microsoft.com/ink/2010/main" type="paragraph" rotatedBoundingBox="5392,4220 25261,3712 25282,4545 5413,505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AB160F5-1D4F-4385-AA41-4354050B80E9}" emma:medium="tactile" emma:mode="ink">
              <msink:context xmlns:msink="http://schemas.microsoft.com/ink/2010/main" type="line" rotatedBoundingBox="5392,4220 25261,3712 25282,4545 5413,5054"/>
            </emma:interpretation>
          </emma:emma>
        </inkml:annotationXML>
        <inkml:traceGroup>
          <inkml:annotationXML>
            <emma:emma xmlns:emma="http://www.w3.org/2003/04/emma" version="1.0">
              <emma:interpretation id="{2B640476-919E-4764-A973-F5A605562DAE}" emma:medium="tactile" emma:mode="ink">
                <msink:context xmlns:msink="http://schemas.microsoft.com/ink/2010/main" type="inkWord" rotatedBoundingBox="5395,4317 7158,4272 7168,4662 5405,4707"/>
              </emma:interpretation>
              <emma:one-of disjunction-type="recognition" id="oneOf9">
                <emma:interpretation id="interp45" emma:lang="tr-TR" emma:confidence="0">
                  <emma:literal>N:</emma:literal>
                </emma:interpretation>
                <emma:interpretation id="interp46" emma:lang="tr-TR" emma:confidence="0">
                  <emma:literal>N=2</emma:literal>
                </emma:interpretation>
                <emma:interpretation id="interp47" emma:lang="tr-TR" emma:confidence="0">
                  <emma:literal>N=L</emma:literal>
                </emma:interpretation>
                <emma:interpretation id="interp48" emma:lang="tr-TR" emma:confidence="0">
                  <emma:literal>N:"</emma:literal>
                </emma:interpretation>
                <emma:interpretation id="interp49" emma:lang="tr-TR" emma:confidence="0">
                  <emma:literal>N=Z</emma:literal>
                </emma:interpretation>
              </emma:one-of>
            </emma:emma>
          </inkml:annotationXML>
          <inkml:trace contextRef="#ctx0" brushRef="#br0" timeOffset="61769.9391">4351 1295 160 0,'-22'8'63'0,"17"19"-34"0,-17 9-27 16,18-21 12-16,-5 9-3 16,0 4 3-16,-5 3-3 15,1 9 1-15,0-9-7 16,4-3 4-16,0-8 1 0,5-4-8 0,-1-8-2 16,5-8-1-16,9-12 2 15,4-8-2-15,5-8 0 16,0-19 1-16,4-4 2 15,0 3-3-15,0 5-2 16,-4 7 2-16,0 5 0 0,-5 11-2 31,1 4 2-31,-1 12 5 16,0 4 5-16,5 4-1 16,0 16 1-16,0 8-5 15,-1-1-3-15,1 1 2 0,4-5 0 16,-4 1 7-16,0-8 4 15,9-4-1-15,4-12 0 16,0-4-5-16,-5-4 0 0,1-16-1 16,-5 1 1-16,-4-5-4 0,0-4-1 15,-9 1-1-15,-1 3-2 16,1 4-6-16,-4 9-4 16,-1 3-54-16,5 12-25 15,0 8-16 1</inkml:trace>
          <inkml:trace contextRef="#ctx0" brushRef="#br0" timeOffset="62128.2269">4928 1563 236 0,'0'4'88'0,"5"0"-48"0,3 0-40 16,6 0 16-16,-1 0-14 15,5-4 0-15,9 0-33 0,4-4-12 16,4-4-53-16,1 0-23 16</inkml:trace>
          <inkml:trace contextRef="#ctx0" brushRef="#br0" timeOffset="61978.3009">4955 1401 224 0,'-5'-4'85'0,"28"8"-46"0,-6-8-43 0,-3 0 13 16,-1 0-34-16,0 0-10 16,5 8-51-16,-5 0-20 15,1 4 50-15,-5 4 26 16</inkml:trace>
          <inkml:trace contextRef="#ctx0" brushRef="#br0" timeOffset="62554.5162">5892 1192 252 0,'4'-12'93'0,"10"12"-50"0,-1 0-48 0,-4 0 15 0,0 4-6 15,0 0 0-15,-1 4 6 32,1 0 6-32,-9 4-8 15,0 0 2-15,-9 3 3 0,-8 5-3 0,-10 12 0 16,-4-1-6-16,0 5-3 15,-5-5-5-15,-4 1 0 16,9-8 2-16,9-5 3 0,4 1-2 16,9-8-2-16,5-4 2 15,8 0 0-15,5 0 3 16,5 0 3 0,3-1-4-16,6 1-1 15,3 0 0-15,1 0 2 16,4-4-8-16,-4-4-3 15,-1-4-64-15,1 0-28 16,8 0-7 0</inkml:trace>
        </inkml:traceGroup>
        <inkml:traceGroup>
          <inkml:annotationXML>
            <emma:emma xmlns:emma="http://www.w3.org/2003/04/emma" version="1.0">
              <emma:interpretation id="{907DC9FA-E45D-4F0A-8DEF-ADE80D8145EF}" emma:medium="tactile" emma:mode="ink">
                <msink:context xmlns:msink="http://schemas.microsoft.com/ink/2010/main" type="inkWord" rotatedBoundingBox="8668,4290 9215,4276 9231,4902 8684,4916"/>
              </emma:interpretation>
              <emma:one-of disjunction-type="recognition" id="oneOf10">
                <emma:interpretation id="interp50" emma:lang="tr-TR" emma:confidence="0">
                  <emma:literal>D</emma:literal>
                </emma:interpretation>
                <emma:interpretation id="interp51" emma:lang="tr-TR" emma:confidence="0">
                  <emma:literal>B</emma:literal>
                </emma:interpretation>
                <emma:interpretation id="interp52" emma:lang="tr-TR" emma:confidence="0">
                  <emma:literal>5</emma:literal>
                </emma:interpretation>
                <emma:interpretation id="interp53" emma:lang="tr-TR" emma:confidence="0">
                  <emma:literal>y</emma:literal>
                </emma:interpretation>
                <emma:interpretation id="interp54" emma:lang="tr-TR" emma:confidence="0">
                  <emma:literal>9</emma:literal>
                </emma:interpretation>
              </emma:one-of>
            </emma:emma>
          </inkml:annotationXML>
          <inkml:trace contextRef="#ctx0" brushRef="#br0" timeOffset="64220.27">7486 1413 192 0,'-4'-8'74'0,"8"8"-40"0,18-4-40 16,-8 0 14-16,4 4-7 15,4-8-1-15,13 4 1 16,1-3 1-16,-1 3-1 15,1-8-1-15,-5 0 1 0,-4 4-1 0,-1 0 2 0,-4 4-34 16,-4 0-13-16</inkml:trace>
          <inkml:trace contextRef="#ctx0" brushRef="#br0" timeOffset="64416.1596">7557 1508 192 0,'0'0'74'0,"5"0"-40"0,12 0-29 0,-3 0 17 16,-1 0-10-16,9 0 1 16,5 0-10-16,0-4-2 31,4 0-1-31,4-4-3 0,1-4 2 0,-1 4-30 0,-4 0-14 31,-4 0-8-15,-9 1-38-16,-5-1 16 0</inkml:trace>
          <inkml:trace contextRef="#ctx0" brushRef="#br0" timeOffset="64647.7701">7784 1208 132 0,'0'-12'52'0,"13"8"-28"0,5-4-22 0,-5 8 12 15,5 8 4-15,4 4 3 16,0 4 3-16,5 11 0 15,-5 9-13-15,9-1 0 0,-4 9 0 16,-9 3-2-16,-5 0 0 16,-9-3 6-1,-8 3 4-15,-14 5 0 0,-17-5 0 16,-10-4-28-16,-12-3-13 16,-1-5-58-1,9-7-60-15,13-8 35 16</inkml:trace>
        </inkml:traceGroup>
        <inkml:traceGroup>
          <inkml:annotationXML>
            <emma:emma xmlns:emma="http://www.w3.org/2003/04/emma" version="1.0">
              <emma:interpretation id="{4080F804-4E81-40CB-B39A-D839C5011FC9}" emma:medium="tactile" emma:mode="ink">
                <msink:context xmlns:msink="http://schemas.microsoft.com/ink/2010/main" type="inkWord" rotatedBoundingBox="10479,4090 13645,4009 13666,4842 10500,4923"/>
              </emma:interpretation>
              <emma:one-of disjunction-type="recognition" id="oneOf11">
                <emma:interpretation id="interp55" emma:lang="tr-TR" emma:confidence="0">
                  <emma:literal>Hazfı</emma:literal>
                </emma:interpretation>
                <emma:interpretation id="interp56" emma:lang="tr-TR" emma:confidence="0">
                  <emma:literal>Hazf</emma:literal>
                </emma:interpretation>
                <emma:interpretation id="interp57" emma:lang="tr-TR" emma:confidence="0">
                  <emma:literal>Hazftı</emma:literal>
                </emma:interpretation>
                <emma:interpretation id="interp58" emma:lang="tr-TR" emma:confidence="0">
                  <emma:literal>Hazf)</emma:literal>
                </emma:interpretation>
                <emma:interpretation id="interp59" emma:lang="tr-TR" emma:confidence="0">
                  <emma:literal>tayttı</emma:literal>
                </emma:interpretation>
              </emma:one-of>
            </emma:emma>
          </inkml:annotationXML>
          <inkml:trace contextRef="#ctx0" brushRef="#br0" timeOffset="67272.2827">9303 1401 256 0,'-5'-4'96'0,"19"4"-52"0,3-4-45 16,-3 4 18-16,8-8-12 15,13 1-1-15,10 3-4 16,4-8-1-16,4 0 1 16,-4 0-9-16,0 0-2 0,-5 0-56 15,0 1-25-15,-4-1 0 16</inkml:trace>
          <inkml:trace contextRef="#ctx0" brushRef="#br0" timeOffset="67081.5314">9529 1295 164 0,'0'-8'63'0,"0"12"-34"0,5 0-34 15,-5 15 78-15,-5 5-29 16,1 8-11-16,-1 7-10 0,-8 8-15 16,-9 13-3-16,0-1 1 0,4 0-3 0,4-11-2 15,1-5 0-15,0-8 1 16,4-7-28-16,0-8-9 15,5-8-38 17,4-8-60-32,0-8 29 15</inkml:trace>
          <inkml:trace contextRef="#ctx0" brushRef="#br0" timeOffset="68197.3376">10160 979 236 0,'-27'-8'88'0,"23"16"-48"0,-19 27-29 0,15-7 23 15,-6 8-3-15,-3 11 2 16,-6 8-10-16,1 0-1 16,0 9-13-16,4 3-8 0,9-4-3 0,5 16 1 15,8-16 2-15,10-12-9 16,3-7-2-16,10-13-24 15,9-7-8-15,3-12-18 16,1-4-5-16,-4-28-36 16</inkml:trace>
          <inkml:trace contextRef="#ctx0" brushRef="#br0" timeOffset="67900.2398">10244 1283 200 0,'-9'23'77'0,"0"5"-42"0,-4 8-21 0,9-21 20 16,-1 9-8-16,-8 8-3 16,0 3-11-16,-5 1-3 15,4-9-5-15,6-7-5 0,-1-4 0 16,9-8 3-16,4-12-6 31,9-8-1-31,-4-8-5 16,5-3 1-16,-5-9-2 0,-1-7 2 15,6 7 3-15,-5 0 1 16,-1 9 5-16,-3 3 2 16,4 8 8-16,0 4 4 15,0 8 1-15,-1 12 4 16,1 4-11-16,5 4-4 16,-1 3-1-16,0 5 0 0,1-4 1 15,-1-1 0 1,5 1 0-16,-1-8 2 15,-3-4-1-15,8-16 2 16,-4-8 0 0,0-4-3-16,-5-16-1 15,-4-3-1-15,0-5-2 16,0-3-4-16,-1 7-2 0,1 1-11 16,-4 11-1-16,-1 5-44 15,1 3-19-15,-5 8-27 16</inkml:trace>
          <inkml:trace contextRef="#ctx0" brushRef="#br0" timeOffset="68431.7301">10595 1149 96 0,'31'-32'35'0,"-4"0"-18"0,8 13 4 0,-17 31 19 16,9 3 21-16,-1 9 9 15,-3 12-22-15,-1 7-10 16,-5 4-23-16,-8 9 1 0,0 3 4 16,-13 4-9-16,-14 4-1 15,-4 0-6-15,-9-4-1 16,-9-3-61-16,-5-9-27 15,1-8-38 1</inkml:trace>
          <inkml:trace contextRef="#ctx0" brushRef="#br0" timeOffset="69856.4807">11283 1413 188 0,'-22'-8'71'0,"22"8"-38"0,0 0-28 15,5 0 17-15,3 0-8 16,1 0 2-16,9 0-9 15,0-8-2-15,4 0-3 16,0 4-4-16,14 0 1 16,-5 1-1-16,0-1 0 15,-4 4-42-15,-5 0-20 16,-4 0-21 0</inkml:trace>
          <inkml:trace contextRef="#ctx0" brushRef="#br0" timeOffset="70048.5114">11337 1516 240 0,'4'0'90'0,"1"0"-48"0,3 0-49 0,1 4 16 0,5 0-8 16,8-4-1-16,9 0-32 31,4 0-16-31,5-4-47 15,5-4-17-15</inkml:trace>
          <inkml:trace contextRef="#ctx0" brushRef="#br0" timeOffset="71186.2788">12225 1559 248 0,'4'-4'93'0,"1"4"-50"0,4-4-39 15,0 4 21-15,-1 0-16 16,6 0-5-16,3 0-5 15,6 0 0-15,8 0 1 0,4-4-29 0,5-4-13 0,9-3-66 16</inkml:trace>
          <inkml:trace contextRef="#ctx0" brushRef="#br0" timeOffset="71017.5447">12247 1378 212 0,'-18'-16'82'0,"18"24"-44"0,5-12-42 16,-5 4 13-16,4-4-5 16,5-8 2-1,0-4 1-15,4 0 1 0,1-7-4 16,-1-5-1-16,5-4 1 0,-5-7-2 16,0-4 1-16,-4 7 2 15,0 8 4-15,0 9 0 0,-9 15 4 16,0 19 0-1,-4 5-3-15,-1 4-1 16,1 4-5-16,-5-1-3 16,4 1-3-16,1 3-1 15,-1-3-14-15,1 4-4 16,0-5-51-16,-1 1-22 31,-4-4 1-15</inkml:trace>
          <inkml:trace contextRef="#ctx0" brushRef="#br0" timeOffset="72076.8858">12305 1571 120 0,'4'-4'46'0,"-4"-4"-24"0,0 0-10 16,0 4 16-16,0-4 1 16,0-3 3-16,0-5-2 15,0-4 1-15,5-12-17 16,-5-3-6-16,0-1-3 0,4-3-10 15,1-1-2-15,-1 5-27 16,0-1-13-16,1-7-44 16</inkml:trace>
        </inkml:traceGroup>
        <inkml:traceGroup>
          <inkml:annotationXML>
            <emma:emma xmlns:emma="http://www.w3.org/2003/04/emma" version="1.0">
              <emma:interpretation id="{566673AD-E190-40D9-8752-E40EF459CB2D}" emma:medium="tactile" emma:mode="ink">
                <msink:context xmlns:msink="http://schemas.microsoft.com/ink/2010/main" type="inkWord" rotatedBoundingBox="14915,4193 15730,4172 15746,4789 14931,4810"/>
              </emma:interpretation>
              <emma:one-of disjunction-type="recognition" id="oneOf12">
                <emma:interpretation id="interp60" emma:lang="tr-TR" emma:confidence="0">
                  <emma:literal>3</emma:literal>
                </emma:interpretation>
                <emma:interpretation id="interp61" emma:lang="tr-TR" emma:confidence="0">
                  <emma:literal>5</emma:literal>
                </emma:interpretation>
                <emma:interpretation id="interp62" emma:lang="tr-TR" emma:confidence="0">
                  <emma:literal>°</emma:literal>
                </emma:interpretation>
                <emma:interpretation id="interp63" emma:lang="tr-TR" emma:confidence="0">
                  <emma:literal>o</emma:literal>
                </emma:interpretation>
                <emma:interpretation id="interp64" emma:lang="tr-TR" emma:confidence="0">
                  <emma:literal>x</emma:literal>
                </emma:interpretation>
              </emma:one-of>
            </emma:emma>
          </inkml:annotationXML>
          <inkml:trace contextRef="#ctx0" brushRef="#br0" timeOffset="76290.7174">13744 1362 156 0,'-14'-8'57'0,"14"8"-30"0,5 0-16 16,-1 0 15-16,14 0-6 15,9 0 1-15,4 0-10 16,9 0-4-16,9 0-4 16,-1-8-3-16,6 0 1 0,3 0 1 15,-3 4 3 1,-10 0-2-16,-4 0-2 0,-4 0-14 16,-10 4-4-1,-8 0-40 1,-13 8-52-16,-10 4 21 0</inkml:trace>
          <inkml:trace contextRef="#ctx0" brushRef="#br0" timeOffset="76473.7752">13970 1500 216 0,'9'-8'82'0,"9"8"-44"0,17-4-47 0,-17 4 14 15,13-8-5-15,5 4 0 16,-1 0 0-16,1 4 2 15,4 0-1-15,0 0-1 0,-9 0 1 16,0-4-8 0,-4 0-3-16,4 0-34 15,-9 0-14-15,0-3-16 16</inkml:trace>
          <inkml:trace contextRef="#ctx0" brushRef="#br0" timeOffset="76788.5045">14157 1113 208 0,'-18'0'79'0,"18"-28"-42"0,9 44-41 0,0-8 15 15,9-4-8-15,-1 4 0 0,5 4 1 16,10 4 0-16,-1 3-2 0,0 5-2 15,9 0 1-15,4 7-1 16,-4 5 0-16,-4-5 0 16,-5 1 2-16,-9 0 5 15,-4-1 6-15,-9 1 2 16,-9-1 3-16,-18 5-6 16,-13-5-2-16,-5 9-5 15,-8 3-4-15,-1-3-33 16,5-5-14-16</inkml:trace>
        </inkml:traceGroup>
        <inkml:traceGroup>
          <inkml:annotationXML>
            <emma:emma xmlns:emma="http://www.w3.org/2003/04/emma" version="1.0">
              <emma:interpretation id="{28DE774C-633E-4A30-A318-5D00784C3B3B}" emma:medium="tactile" emma:mode="ink">
                <msink:context xmlns:msink="http://schemas.microsoft.com/ink/2010/main" type="inkWord" rotatedBoundingBox="16615,4053 18230,4011 18247,4655 16632,4696"/>
              </emma:interpretation>
              <emma:one-of disjunction-type="recognition" id="oneOf13">
                <emma:interpretation id="interp65" emma:lang="tr-TR" emma:confidence="0">
                  <emma:literal>fola,</emma:literal>
                </emma:interpretation>
                <emma:interpretation id="interp66" emma:lang="tr-TR" emma:confidence="0">
                  <emma:literal>farla,</emma:literal>
                </emma:interpretation>
                <emma:interpretation id="interp67" emma:lang="tr-TR" emma:confidence="0">
                  <emma:literal>folk</emma:literal>
                </emma:interpretation>
                <emma:interpretation id="interp68" emma:lang="tr-TR" emma:confidence="0">
                  <emma:literal>ferli,</emma:literal>
                </emma:interpretation>
                <emma:interpretation id="interp69" emma:lang="tr-TR" emma:confidence="0">
                  <emma:literal>farlı,</emma:literal>
                </emma:interpretation>
              </emma:one-of>
            </emma:emma>
          </inkml:annotationXML>
          <inkml:trace contextRef="#ctx0" brushRef="#br0" timeOffset="79137.4877">15436 1425 228 0,'9'-4'88'0,"8"4"-48"0,28-8-47 15,-18 8 14-15,4 0-14 0,9 0-3 16,4 0-32-16,5 0-15 16,4 0-23-16,0 4-11 15</inkml:trace>
          <inkml:trace contextRef="#ctx0" brushRef="#br0" timeOffset="78961.856">15769 1074 148 0,'0'-52'55'0,"0"21"-30"0,-5 3-12 16,1 20 19-16,0 4-3 15,-5 0 3-15,0 8-14 32,-5 16-3-32,1 12-9 15,-5 3 0-15,-4 5 4 0,0 3-6 0,4 4-2 16,-4 5-1-16,4-1-1 15,5 4 0-15,0 0 0 16,13 1-5-16,0-5-1 16,0-4-28-16,13-11-13 15,-4-12-48 1</inkml:trace>
          <inkml:trace contextRef="#ctx0" brushRef="#br0" timeOffset="79638.231">16053 1453 168 0,'-4'0'66'0,"8"0"-36"0,1 0-35 16,-5 0 10-16,8 0 1 15,1 0 4-15,0 0 1 16,0-4 1-16,0 0-6 15,0-4-4-15,4 0 1 0,-4-8 2 16,0 4 2-16,0-8 1 16,-5 1 0-16,-4-1-2 15,-4 4-1-15,-5 4 1 0,-4 4 3 16,-10 5-4-16,-3 3-1 16,-1 11-4-16,5 1-1 15,4 4-1-15,9 0-2 16,5 0 0-16,8-5 3 15,10 1-2-15,8-4 1 16,4 0 2-16,10-4 0 16,4-4 2-16,0 0 1 15,-5 0-1-15,-8 0-2 16,-5 0 7-16,-4 0 3 16,0-4 8-16,-9 0 6 15,-5-4-9-15,-4 0-3 16,0-7-7-16,-4-1-2 0,4 0-1 15,-5-8 1-15,5-3-4 16,9-1 0-16,4-4-1 16,5 9 0-16,0-9-7 15,0 16-4-15,0-3-18 16,-1 11-7-16,1 4-22 16,4 0-8-16,9-12-16 15</inkml:trace>
          <inkml:trace contextRef="#ctx0" brushRef="#br0" timeOffset="79987.1702">16697 947 192 0,'-4'4'71'0,"4"8"-38"0,-5 8-21 16,5 7 19-16,-4 5-7 0,-5 0-2 16,0-1-6-16,0 5-2 15,-4-5-8-15,-1 9-2 0,-3-1 0 16,3-3-2-16,5-9-2 15,-4-7-2-15,22-4-7 16,-5-4-3 0,5-12-6-16,0 0-2 15,0 0 9-15,-4-4 5 16,-1 4 7-16,-4 0 2 16,0 0 5-16,-4 12 5 15,-1-1-3-15,1 5 2 16,-1 0-9-16,1 0-2 15,4 0-1-15,0-5 2 0,9-3-6 16,4-4 1-16,9-8-30 16,5-4-13-16,-5 5-40 15,9-17-31 1,5-12 48-16</inkml:trace>
          <inkml:trace contextRef="#ctx0" brushRef="#br0" timeOffset="80182.7119">16964 1014 208 0,'-14'32'79'0,"19"0"-42"0,-5 11-30 0,-5-23 18 16,1 3-7-16,-1 5 0 16,-8 8-13-16,0-1-2 0,4 1-3 15,0-9 2-15,0-3 1 0,5-4-17 16,-1-5-7-16,1-7-39 15,13-8-16-15,8-15-9 16</inkml:trace>
          <inkml:trace contextRef="#ctx0" brushRef="#br0" timeOffset="80303.0454">17048 1279 244 0,'0'16'93'0,"-5"-5"-50"0,5 17-48 0,0-12 17 31,0 0-9-31,-4-1-2 0,0 1-20 15,4 0-10-15,0-4-73 16,-5 0-31-16</inkml:trace>
        </inkml:traceGroup>
        <inkml:traceGroup>
          <inkml:annotationXML>
            <emma:emma xmlns:emma="http://www.w3.org/2003/04/emma" version="1.0">
              <emma:interpretation id="{A43EBA2A-65CB-47F5-9A0F-4296004C3510}" emma:medium="tactile" emma:mode="ink">
                <msink:context xmlns:msink="http://schemas.microsoft.com/ink/2010/main" type="inkWord" rotatedBoundingBox="19267,4032 20810,3992 20827,4657 19284,4696"/>
              </emma:interpretation>
              <emma:one-of disjunction-type="recognition" id="oneOf14">
                <emma:interpretation id="interp70" emma:lang="tr-TR" emma:confidence="0">
                  <emma:literal>ağa</emma:literal>
                </emma:interpretation>
                <emma:interpretation id="interp71" emma:lang="tr-TR" emma:confidence="0">
                  <emma:literal>ağaç</emma:literal>
                </emma:interpretation>
                <emma:interpretation id="interp72" emma:lang="tr-TR" emma:confidence="0">
                  <emma:literal>ağan</emma:literal>
                </emma:interpretation>
                <emma:interpretation id="interp73" emma:lang="tr-TR" emma:confidence="0">
                  <emma:literal>ağar</emma:literal>
                </emma:interpretation>
                <emma:interpretation id="interp74" emma:lang="tr-TR" emma:confidence="0">
                  <emma:literal>ejek</emma:literal>
                </emma:interpretation>
              </emma:one-of>
            </emma:emma>
          </inkml:annotationXML>
          <inkml:trace contextRef="#ctx0" brushRef="#br0" timeOffset="81309.0417">18100 1350 104 0,'-8'0'41'0,"8"4"-22"0,-5-4-22 16,5 12 43-1,0-4-16-15,0-1 0 16,5 1-1-16,-1 0-13 0,5-4 5 0,0 0 3 31,4-4-2-31,0 0 1 0,1-8-5 16,4 0-2-16,4-7-4 15,-5-1-1-15,6 0 1 16,-1 0 1-16,-9-4-1 16,-8 1 1-16,-1-1-4 15,-4 0 0-15,-13 4 5 0,-1 9 3 16,-8 3-6-16,-4 8-1 16,-1 3-2-16,5 1-2 15,0 4 1-15,8 0-1 16,5 0-5-16,9 4 1 15,5-4 2-15,8-1 1 16,0 1 1-16,5 4 0 16,4-8 0-16,1-4 2 15,3 0-6-15,-4-4 1 16,1 0-39-16,-1 0-16 0,0-8-48 16</inkml:trace>
          <inkml:trace contextRef="#ctx0" brushRef="#br0" timeOffset="81715.3352">18549 1330 279 0,'18'-8'27'16,"0"0"-13"-16,-1 4-5 0,1-3-3 16,0-1-1-16,0-4 2 15,-5-4 0-15,0 0 3 16,-4 4-3-16,-9 1-2 0,-4 3 4 16,-1 0 2-16,-4 4-6 15,-4 4-1-15,0 0-4 16,-1 4-3-16,6-4-5 15,3 4-2-15,5 4-4 16,5-1-1-16,3 1 1 16,1 0 3-16,5 0 7 15,-6 12 2-15,1 4 2 16,0-1 2-16,-4 5 10 16,-5 0 4-16,-5-1 1 15,1 1 2-15,-1 3-1 16,-4 1 0-16,1-8-5 15,-6-1 0-15,-8-3-8 0,0-8-1 16,-5-4-40-16,1-4-15 16,-6-8-65-1</inkml:trace>
          <inkml:trace contextRef="#ctx0" brushRef="#br0" timeOffset="81387.1754">18518 1330 156 0,'-5'12'60'0,"10"-28"-32"0,4 12-33 0,-5 12 10 16</inkml:trace>
          <inkml:trace contextRef="#ctx0" brushRef="#br0" timeOffset="81871.599">18562 943 264 0,'23'-12'101'0,"-1"9"-54"0,4-5-57 0,-8 8 16 15,4 0-8-15,5 0-2 16,0 4-44-16,4 3-20 0,-5 1-29 16,10 0-11-16</inkml:trace>
          <inkml:trace contextRef="#ctx0" brushRef="#br0" timeOffset="82267.7614">19015 1247 216 0,'-9'8'82'0,"18"8"-44"0,-9-8-49 16,0-8 11-16,9 4-1 15,0 0 2-15,0 0 12 16,0-4 6-1,9-4-4-15,-1-4 0 0,1 0-5 16,0-8-1-16,-5-4-3 0,1 1 1 16,-1-5 0-16,-9 8 1 15,-4 0 7-15,-4 5 4 16,-5 3 0-16,-13 8 0 31,0 8-12-31,-9 3-5 0,4 5-6 16,0 0 0-16,5 0 2 15,13 0 1-15,5-1-2 16,8 1 2-16,9 4-1 16,5-4-2-16,0-8 3 15,4-4 0-15,0-1-4 16,1 1-1-16,-1 0-15 16,0 4-4-16,0-12-29 15,-4 4-10-15</inkml:trace>
          <inkml:trace contextRef="#ctx0" brushRef="#br0" timeOffset="82583.3609">19615 987 288 0,'-18'0'110'0,"14"8"-60"0,-10 23-52 0,5-7 22 15,-4 0-14-15,-5-1-3 0,1 1-5 16,3-4 1 0,10-1-1-16,4 1-2 0,9-4-6 15,8-4-4-15,6 0 3 16,-6-1 2-16,6-3 7 16,-6 4 3-16,-8 0 7 0,-4 0 5 15,-1-4 2-15,-13 8 0 31,0-5-7-31,5 5-29 16,0-8-12-16,8 0-93 16</inkml:trace>
        </inkml:traceGroup>
        <inkml:traceGroup>
          <inkml:annotationXML>
            <emma:emma xmlns:emma="http://www.w3.org/2003/04/emma" version="1.0">
              <emma:interpretation id="{2E6E7448-E044-4987-AA31-AF5B38F57C10}" emma:medium="tactile" emma:mode="ink">
                <msink:context xmlns:msink="http://schemas.microsoft.com/ink/2010/main" type="inkWord" rotatedBoundingBox="21382,3925 22966,3884 22978,4357 21394,4398"/>
              </emma:interpretation>
              <emma:one-of disjunction-type="recognition" id="oneOf15">
                <emma:interpretation id="interp75" emma:lang="tr-TR" emma:confidence="0">
                  <emma:literal>sızısı</emma:literal>
                </emma:interpretation>
                <emma:interpretation id="interp76" emma:lang="tr-TR" emma:confidence="0">
                  <emma:literal>sınışı</emma:literal>
                </emma:interpretation>
                <emma:interpretation id="interp77" emma:lang="tr-TR" emma:confidence="0">
                  <emma:literal>sanısı</emma:literal>
                </emma:interpretation>
                <emma:interpretation id="interp78" emma:lang="tr-TR" emma:confidence="0">
                  <emma:literal>MS*</emma:literal>
                </emma:interpretation>
                <emma:interpretation id="interp79" emma:lang="tr-TR" emma:confidence="0">
                  <emma:literal>sasısı</emma:literal>
                </emma:interpretation>
              </emma:one-of>
            </emma:emma>
          </inkml:annotationXML>
          <inkml:trace contextRef="#ctx0" brushRef="#br0" timeOffset="83015.7034">20432 935 316 0,'-13'-11'118'0,"17"11"-64"0,-13-4-48 16,9 8 25-16,-9 0-17 15,-4 3-5-15,0 5-9 16,-1 0 0 0,-3 8 0-16,3 0-3 0,5 7 0 15,1 1-1-15,3-1 3 0,1 1 0 16,-1-4 3-16,1-1-6 15,-1-3-1-15,1 0-7 16,-5-4-3-16,0-4 6 16,-4-5 3-16,-5-7-10 0,0 0-4 15,5-3-22-15,4-1-9 16,9-8-35-16,9 0-39 16,27-4 40-16</inkml:trace>
          <inkml:trace contextRef="#ctx0" brushRef="#br0" timeOffset="83613.8229">20619 983 144 0,'-5'0'55'0,"10"27"-30"0,-19-15-23 16,10-4 12-16,-1-4-1 0,5 0 5 16,0 8 3-16,9-12 2 15,0 0-12-15,0 0 7 0,9-12 4 16,0 0-9-1,-1-4-2-15,6 1-3 32,-6-5-4-32,1 0-1 15,-5 0 5-15,-8 1 5 0,-5-1 2 16,-9 8 0-16,-4 0-3 16,-10 8 0-16,-3 4-7 15,-1 4-1-15,9 0-4 16,1 4-1-16,3 4-1 15,10 0-2-15,8-4 3 16,10 0 0-16,3-1-2 16,10 1 2-16,4-4 3 15,0 0 1-15,0-4-4 16,0 0 1-16,-4 4-2 16,-5 0 0-16,-4 0 2 15,-5 0 2-15,-4 0 1 16,-9-4 3-16,5 4-5 15,-5-4-1-15,0 0 2 0,0 0 1 16,8 0-4-16,1 0-1 16,5-4-4-16,3-4 1 15,1 0 1-15,4 0 2 16,-4 4 1-16,-5 4 1 16,1 8 0-16,-10 4 0 15,-8 8 4-15,-5 11 5 16,0 1-1-16,-4 0 1 15,-1-1-3-15,1 1 1 16,-5-1-4-16,1-3-2 16,3 4-9-16,1-9-3 15,4-3-25-15,0-12-9 0,5-4-37 16,8-8-15-16,14-8 5 16</inkml:trace>
          <inkml:trace contextRef="#ctx0" brushRef="#br0" timeOffset="83832.6266">21178 928 260 0,'-4'3'99'0,"8"9"-54"0,-4 8-35 16,0-4 23-16,-4 11-14 16,-1 5-1-16,-4 0-8 15,0 3-2-15,1-7-4 16,3-5-5-16,1-3-2 0,-1-4-1 15,5-4 3-15,0 0-42 0,5-4-16 16,4-8-25 0,8-8-50-16,1-8 32 15</inkml:trace>
          <inkml:trace contextRef="#ctx0" brushRef="#br0" timeOffset="84114.7518">21547 805 244 0,'-14'-12'93'0,"6"20"-50"0,-1 0-33 0,4 0 25 16,-4 0-19-16,-4 4-6 15,4 4-6-15,0 3-4 16,5 1 1-16,-1 0-6 0,5 7 1 0,0 1 2 16,5 8 3-16,-1-5-2 15,1-3 0-15,-1-9 3 16,-4 1 1-16,0-8 1 15,-9 0 0-15,-4-4-2 16,-5 0 1-16,0 0-2 16,1-1-1-16,-1-3-30 15,5-4-15-15,-1 0-48 16,19-7-47 0,8-13 50-16</inkml:trace>
          <inkml:trace contextRef="#ctx0" brushRef="#br0" timeOffset="84281.3849">21773 868 260 0,'0'4'99'0,"0"12"-54"0,5 8-28 0,-5-8 25 0,-5 7-11 15,1 13-3-15,-5-5-16 16,4-3-8-16,-3 0-2 16,3-5-2-16,1 1 2 0,4-4-54 15,0-8-22-15,0-12-60 16</inkml:trace>
        </inkml:traceGroup>
        <inkml:traceGroup>
          <inkml:annotationXML>
            <emma:emma xmlns:emma="http://www.w3.org/2003/04/emma" version="1.0">
              <emma:interpretation id="{70474E90-C318-411B-A4E9-3F8BC66D9158}" emma:medium="tactile" emma:mode="ink">
                <msink:context xmlns:msink="http://schemas.microsoft.com/ink/2010/main" type="inkWord" rotatedBoundingBox="23242,3825 25262,3774 25277,4356 23257,4408"/>
              </emma:interpretation>
              <emma:one-of disjunction-type="recognition" id="oneOf16">
                <emma:interpretation id="interp80" emma:lang="tr-TR" emma:confidence="0">
                  <emma:literal>iliz!!?</emma:literal>
                </emma:interpretation>
                <emma:interpretation id="interp81" emma:lang="tr-TR" emma:confidence="0">
                  <emma:literal>...1=212</emma:literal>
                </emma:interpretation>
                <emma:interpretation id="interp82" emma:lang="tr-TR" emma:confidence="0">
                  <emma:literal>iliz!??</emma:literal>
                </emma:interpretation>
                <emma:interpretation id="interp83" emma:lang="tr-TR" emma:confidence="0">
                  <emma:literal>iliz!???</emma:literal>
                </emma:interpretation>
                <emma:interpretation id="interp84" emma:lang="tr-TR" emma:confidence="0">
                  <emma:literal>iliz!!??</emma:literal>
                </emma:interpretation>
              </emma:one-of>
            </emma:emma>
          </inkml:annotationXML>
          <inkml:trace contextRef="#ctx0" brushRef="#br0" timeOffset="479301.5182">23270 1263 176 0,'-5'4'68'0,"1"-4"-36"0,8 4-20 16,-4-4 19-16,0 0 1 16,0 0 4-16,0 0-25 15,5 4-8-15,-5-4-3 16,0 0-8-16,13 4 1 0,-4-8-63 15,4 0-65-15,1-4 32 16</inkml:trace>
          <inkml:trace contextRef="#ctx0" brushRef="#br0" timeOffset="479114.0102">23328 758 172 0,'-5'-4'66'0,"5"4"-36"0,0 4-11 0,9 4 23 15,-9 0-12-15,0 7-5 16,0 9-6-16,-4 0 0 16,-1 3-10-16,-4 1-5 0,0 8-3 15,1 3-8-15,3-3-3 0,1-5-52 16,-1-3-23-16,1-5-12 16</inkml:trace>
          <inkml:trace contextRef="#ctx0" brushRef="#br0" timeOffset="479864.112">23470 1172 232 0,'-5'0'88'0,"5"4"-48"0,5-4-38 0,-1 0 17 16,5 0-6-16,0 0 0 15,4 0-14-15,5 0-6 0,4 0 3 16,9-4-45-16,5 0-19 0,4-4-27 16</inkml:trace>
          <inkml:trace contextRef="#ctx0" brushRef="#br0" timeOffset="479692.1854">23505 975 228 0,'-4'0'88'0,"4"4"-48"0,4-4-34 16,-4 0 20-16,9 0-10 15,0 0 1-15,4 0-12 16,1 0-3-16,-1 0-2 15,5 0-3-15,-5-4 2 0,9 4-50 0,1-4-20 16,-15 0-31 0</inkml:trace>
          <inkml:trace contextRef="#ctx0" brushRef="#br0" timeOffset="480361.1243">23945 853 184 0,'-4'-20'71'0,"30"12"-38"0,-8-4-1 0,-14 4 30 16,10 4-14-16,-5-4-3 16,-1 0-22-16,6 4-6 15,-1 1-11-15,-4 3 0 0,0 3 4 16,-5 5 0-16,1 8 4 15,-5 0-5-15,-5 4-3 16,1 7-3-16,-18 5 0 16,-5 15-2-16,-4 5-1 15,-5-1-2-15,1-8 1 16,8-11-1-16,5-1-2 16,4-7 0-16,5-4 3 0,8-8-2 0,5-4-1 15,9 0 0-15,5-5 3 16,3-3-2-16,10 0 1 15,4 0 2-15,0 4 2 16,-4 0-1-16,-5-4 2 16,0 0-37-16,1-4-17 15,-1-3-93 1</inkml:trace>
          <inkml:trace contextRef="#ctx0" brushRef="#br0" timeOffset="85717.5295">22071 951 212 0,'-9'-4'79'0,"13"8"-42"0,-4-4-23 0,0 0 22 0,9 0-9 15,5 0-1-15,3 0-15 16,6 0-4-16,-1 0-5 16,4 0-2-16,1 0 1 0,4 0-19 15,-4 0-5-15,-1-4-68 16</inkml:trace>
          <inkml:trace contextRef="#ctx0" brushRef="#br0" timeOffset="86108.5974">22062 1160 244 0,'0'0'90'0,"4"0"-48"0,10-4-34 0,-1 4 21 0,5 0-15 16,4 0-5-16,5 0-6 16,-1 0-3-16,5-3 1 15,-4-1-45-15,-5 0-20 0</inkml:trace>
          <inkml:trace contextRef="#ctx0" brushRef="#br0" timeOffset="477378.5533">22413 1042 140 0,'-9'0'52'0,"9"0"-28"0,13-20-30 0,-8 12 6 16,4 0 5-16,8-7 4 15,-3-5-2-15,3-8 1 0,1-3-5 0,0-5 0 16,0-3 3 0,-1 7 1-16,-3 5 1 15,-5 7 18-15,0 16 9 0,-9 4-4 16,0 20-1-16,-5 15-11 15,-4 5-4-15,0 3-2 16,0 8-1-16,1-3-6 16,-1-5-2-16,4-3-4 15,1-5-1-15,4-7-21 0,0-5-8 16,0-7-80 0,4-8-44-1,-4-8 71-15</inkml:trace>
          <inkml:trace contextRef="#ctx0" brushRef="#br0" timeOffset="92161.6147">22932 805 148 0,'-4'-24'57'0,"8"17"-30"0,5-5-12 16,-4 8 18-16,12-8-10 15,6 0-3-15,-1-4-7 0,0 4-1 16,5 8-7-16,-5 4 10 16,-4 0 7-16,-1 8 2 0,-3 4 1 15,-10 4-8-15,-4 0-2 16,-4 4-5-16,-10 7-1 0,-12 5-3 15,-5-1-1-15,-9 9-3 32,-5 7-2-32,5-7 1 15,5-9 1-15,4-3-3 0,9-8 0 16,4-5 1-16,9-3 0 16,4-4-3-16,10 0 2 15,8 0-1-15,5-4 0 0,4 0 0 16,0 0 0-16,5-4 2 15,4 0 2-15,5 0-1 16,-5 0 2-16,0 4-2 16,-5-8 2-16,6 0-2 15,-10-4-1-15,-4 4 1 16,-5-8 1-16,-4 0-1 16,-5 4-1-16,-4 1-21 15,0 3-9-15,0-4-56 16,9 4-23-16,0-4 7 15</inkml:trace>
          <inkml:trace contextRef="#ctx0" brushRef="#br0" timeOffset="477809.7851">22715 947 160 0,'0'0'63'0,"0"4"-34"0,0-4-25 0,0 0 13 15,0 0-4-15,0 0 2 16,0 0-4-16,0 0 1 15,4 4-7-15,5 0 4 0,-4 0 3 0,-1-4-4 32,0 0 0-32,-4 0 0 15,0 0 2-15,0 0 4 16,0 0 3-16,0 4-3 16,0 4 2-16,0-4-3 15,0 0 0-15,0 0-7 0,0-4-4 16,0 0-6-16,5 0 0 15,8-4-38-15,5-8-14 0,0-8-62 16</inkml:trace>
        </inkml:traceGroup>
      </inkml:traceGroup>
    </inkml:traceGroup>
    <inkml:traceGroup>
      <inkml:annotationXML>
        <emma:emma xmlns:emma="http://www.w3.org/2003/04/emma" version="1.0">
          <emma:interpretation id="{D010D361-A6AB-459C-82F7-DACCCB2FE997}" emma:medium="tactile" emma:mode="ink">
            <msink:context xmlns:msink="http://schemas.microsoft.com/ink/2010/main" type="paragraph" rotatedBoundingBox="5488,5357 24099,4946 24124,6071 5513,64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F22D211-8ACA-484E-8B2E-7CA5BC2C937A}" emma:medium="tactile" emma:mode="ink">
              <msink:context xmlns:msink="http://schemas.microsoft.com/ink/2010/main" type="line" rotatedBoundingBox="5488,5357 24099,4946 24124,6071 5513,6481"/>
            </emma:interpretation>
          </emma:emma>
        </inkml:annotationXML>
        <inkml:traceGroup>
          <inkml:annotationXML>
            <emma:emma xmlns:emma="http://www.w3.org/2003/04/emma" version="1.0">
              <emma:interpretation id="{E260CBF9-9211-4331-920D-C728BEB61FF3}" emma:medium="tactile" emma:mode="ink">
                <msink:context xmlns:msink="http://schemas.microsoft.com/ink/2010/main" type="inkWord" rotatedBoundingBox="5493,5569 9260,5486 9277,6233 5509,6316">
                  <msink:destinationLink direction="with" ref="{817E9CDE-4352-4308-985C-3A607FA0082D}"/>
                </msink:context>
              </emma:interpretation>
              <emma:one-of disjunction-type="recognition" id="oneOf17">
                <emma:interpretation id="interp85" emma:lang="tr-TR" emma:confidence="0">
                  <emma:literal>1=5</emma:literal>
                </emma:interpretation>
                <emma:interpretation id="interp86" emma:lang="tr-TR" emma:confidence="0">
                  <emma:literal>1=-67</emma:literal>
                </emma:interpretation>
                <emma:interpretation id="interp87" emma:lang="tr-TR" emma:confidence="0">
                  <emma:literal>1:5</emma:literal>
                </emma:interpretation>
                <emma:interpretation id="interp88" emma:lang="tr-TR" emma:confidence="0">
                  <emma:literal>1=-6.)</emma:literal>
                </emma:interpretation>
                <emma:interpretation id="interp89" emma:lang="tr-TR" emma:confidence="0">
                  <emma:literal>1=3 779</emma:literal>
                </emma:interpretation>
              </emma:one-of>
            </emma:emma>
          </inkml:annotationXML>
          <inkml:trace contextRef="#ctx0" brushRef="#br0" timeOffset="322065.1446">5146 2795 240 0,'-5'0'90'0,"5"0"-48"0,9 4-36 0,-4 0 22 16,4-4-13-16,4 4-3 15,0-4-10-15,5 0-1 16,0 0-1-16,-1 0 0 0,10-4 2 15,9 0-32-15,-10 0-12 16,-4 0-69 0</inkml:trace>
          <inkml:trace contextRef="#ctx0" brushRef="#br0" timeOffset="322237.9739">5195 2961 264 0,'-9'3'99'0,"18"1"-54"0,8 0-42 0,-8 0 21 16,5 0-16-16,3-4-2 16,10 0-15-16,9 0-4 15,3-4-67-15,1-8-29 16,0 1 14-16,-4-5 10 16</inkml:trace>
          <inkml:trace contextRef="#ctx0" brushRef="#br0" timeOffset="322779.4768">5945 2672 188 0,'5'-8'71'0,"-1"-11"-38"15,5 3-12-15,0 12 25 0,9 0-15 16,4 0-3-16,4-4-14 15,-3 4-4-15,-1-4-6 16,0 4 4-16,-4 4 2 0,0 0-1 16,-5 8 2-1,-13 20 0 1,-5 0-3-16,1-1-5 16,0 1-2-16,4-1-3 15,4-3-1-15,5 0-1 16,4-4 3-16,1-1 0 0,-6-3 3 15,1 4-1-15,0-8-1 16,-18 3 25 0,-4 5-12-16,-14-4-1 15,-13 0-16-15,0 7-7 16,5 5-79-16,4 0-35 16</inkml:trace>
          <inkml:trace contextRef="#ctx0" brushRef="#br0" timeOffset="323404.5466">7468 2755 228 0,'-13'-16'85'0,"18"13"-46"0,-1-1-50 16,5 4 11-16,4 0-1 15,5 0 2-15,4 0 3 16,5 0 2-16,8 0-3 16,5-8-2-16,-4 8 0 0,4-8-1 15,0 0 2-15,0 0-3 16,-5 4 0-16,-4 0-28 16,-8 4-10-16,-10 8-111 15,-13 4 72 1</inkml:trace>
          <inkml:trace contextRef="#ctx0" brushRef="#br0" timeOffset="323857.8576">7828 2554 176 0,'-4'-4'66'0,"8"0"-36"0,10 4-22 16,-6 4 18-16,6 0-6 15,3 4-2-15,6 4-6 16,-1 11 0-16,0 5-7 16,5-4 1-16,-1-1 1 0,5 1 3 15,-8 0 1-15,-6-1 1 0,-12 5 2 16,-14 0 2-16,-9-1-1 15,-8-3-7-15,-10 4-3 16,-4-9-30-16,5 9-10 16,-1-4-87-1,23 7-39-15,13-7 80 16</inkml:trace>
          <inkml:trace contextRef="#ctx0" brushRef="#br0" timeOffset="323592.0663">7504 2886 220 0,'4'0'85'0,"14"0"-46"0,9 0-35 0,-14 0 19 15,9 0-15-15,5 0-4 16,4-4-3-16,5 0 1 15,-1 0-1-15,5-4-1 0,0 0 1 16,-4-4-19-16,-5 4-8 0,-5 0-22 16,-3 0-9-16,-6 0-23 15</inkml:trace>
          <inkml:trace contextRef="#ctx0" brushRef="#br1" timeOffset="529278.808">4324 2471 116 0,'-4'0'46'0,"-14"24"-24"0,27 15-10 0,-5-11 13 16,-4 15-5-16,-4 9 1 16,4 7-6-16,4 12 1 15,1 8-9-15,-1-12-2 0,5-4-1 16,-5-8 0-16,5-7 2 16,0-9-3-16,0-7-2 0,0-9-53 15,-5-7-60 1,5-8 22-16</inkml:trace>
        </inkml:traceGroup>
        <inkml:traceGroup>
          <inkml:annotationXML>
            <emma:emma xmlns:emma="http://www.w3.org/2003/04/emma" version="1.0">
              <emma:interpretation id="{62DE5A41-4385-4D8E-8483-5CE3D67A92B3}" emma:medium="tactile" emma:mode="ink">
                <msink:context xmlns:msink="http://schemas.microsoft.com/ink/2010/main" type="inkWord" rotatedBoundingBox="5645,5765 6075,5755 6083,6120 5653,6129"/>
              </emma:interpretation>
              <emma:one-of disjunction-type="recognition" id="oneOf18">
                <emma:interpretation id="interp90" emma:lang="tr-TR" emma:confidence="0">
                  <emma:literal>N</emma:literal>
                </emma:interpretation>
                <emma:interpretation id="interp91" emma:lang="tr-TR" emma:confidence="0">
                  <emma:literal>n</emma:literal>
                </emma:interpretation>
                <emma:interpretation id="interp92" emma:lang="tr-TR" emma:confidence="0">
                  <emma:literal>W</emma:literal>
                </emma:interpretation>
                <emma:interpretation id="interp93" emma:lang="tr-TR" emma:confidence="0">
                  <emma:literal>N,</emma:literal>
                </emma:interpretation>
                <emma:interpretation id="interp94" emma:lang="tr-TR" emma:confidence="0">
                  <emma:literal>Ne</emma:literal>
                </emma:interpretation>
              </emma:one-of>
            </emma:emma>
          </inkml:annotationXML>
          <inkml:trace contextRef="#ctx0" brushRef="#br0" timeOffset="321778.3416">4595 2664 212 0,'0'0'79'0,"0"20"-42"0,0 0-19 0,0-8 25 16,-4 4-13-16,-5 7-5 15,0 5-6-15,-4 3 0 16,-1 1-10-16,1 4 1 0,0-1 1 0,-1-7-6 16,1-5-3-16,0-3-1 15,4 4-1 1,0-4 2-16,9-28-14 16,4-8 0-1,5-8 1-15,0-3 1 16,0-9 2-16,0 4 5 15,0 1 3-15,0 3 3 16,-5 9 1-16,0 3 0 16,1 8 0-16,-1 4 0 15,1 8 2-15,4 8-3 16,0 7 0-16,-1 5-1 16,1 4-2-16,5-5 1 0,-1 1-1 15,5 4 2-15,-5-9 1 16,0-3 1-16,5-4 0 15,0-8-2-15,0-8 1 16,4-8-4-16,0-11 0 0,-4-9 3 16,0-7 1-16,-1-9-4 15,1 5-1-15,-5 3-2 16,-4 9 0-16,5 7-4 16,-5 8-2-16,-5 4-28 15,5 4-13-15,0 12-72 16</inkml:trace>
        </inkml:traceGroup>
        <inkml:traceGroup>
          <inkml:annotationXML>
            <emma:emma xmlns:emma="http://www.w3.org/2003/04/emma" version="1.0">
              <emma:interpretation id="{C5BE76A4-5CB9-431A-8F8A-D4966272425C}" emma:medium="tactile" emma:mode="ink">
                <msink:context xmlns:msink="http://schemas.microsoft.com/ink/2010/main" type="inkWord" rotatedBoundingBox="10453,5589 14019,5510 14036,6293 10470,6372"/>
              </emma:interpretation>
              <emma:one-of disjunction-type="recognition" id="oneOf19">
                <emma:interpretation id="interp95" emma:lang="tr-TR" emma:confidence="0">
                  <emma:literal>Huk.a</emma:literal>
                </emma:interpretation>
                <emma:interpretation id="interp96" emma:lang="tr-TR" emma:confidence="0">
                  <emma:literal>Huşuz</emma:literal>
                </emma:interpretation>
                <emma:interpretation id="interp97" emma:lang="tr-TR" emma:confidence="0">
                  <emma:literal>Hunuz</emma:literal>
                </emma:interpretation>
                <emma:interpretation id="interp98" emma:lang="tr-TR" emma:confidence="0">
                  <emma:literal>Halukuz</emma:literal>
                </emma:interpretation>
                <emma:interpretation id="interp99" emma:lang="tr-TR" emma:confidence="0">
                  <emma:literal>F*</emma:literal>
                </emma:interpretation>
              </emma:one-of>
            </emma:emma>
          </inkml:annotationXML>
          <inkml:trace contextRef="#ctx0" brushRef="#br0" timeOffset="324778.3065">9298 2755 196 0,'-26'-16'74'15,"21"13"-40"-15,10-1-24 0,-1 4 17 0,5-4-2 16,9-8 0-16,8 4-12 15,14-8-3-15,9 0-6 16,9 4-3-16,4-3 2 0,5-1-2 16,-5 8-1-16,0 0-30 15,-4 0-13-15,-5 0-46 16,5 4-39-16,-9 0 50 16</inkml:trace>
          <inkml:trace contextRef="#ctx0" brushRef="#br0" timeOffset="324530.57">9596 2617 200 0,'-5'0'74'0,"5"4"-40"0,0 24-13 0,0-13 22 15,-4 5-15-15,-1 4-5 16,-3 7-8-16,-1 5 0 16,0 3-8-16,-13-3-6 0,8 7-4 0,1-3 2 15,0-5 2-15,-5-3-5 16,5-4-1-16,-1-5-25 16,5-7-10-16,0-4-17 15,14-20-64 1</inkml:trace>
          <inkml:trace contextRef="#ctx0" brushRef="#br0" timeOffset="325848.9917">10151 2479 236 0,'-31'16'88'0,"4"11"-48"0,-4 13-23 0,13-9 25 0,-8 9-7 15,-5 15 0-15,-1 8-18 16,1 16-5-16,9-4-8 15,9-12-5-15,8-3 0 0,10-9-17 16,8 4-8-16,14-11-52 16,4-21-23-16,18-7-9 15</inkml:trace>
          <inkml:trace contextRef="#ctx0" brushRef="#br0" timeOffset="325075.2153">10244 2696 212 0,'-9'16'82'0,"5"-4"-44"0,-5 11-22 16,4-11 24-16,-3 8-12 0,-6 4-4 16,1 3-11-16,0 9-6 15,-5-13-4-15,5 9-3 0,4-16 1 16,0-4-15-16,0-4-3 16,4-4-15-16,10-8-6 15,-1-8 1-15,1-8 0 16,13-8-8-1,-5 1-48-15,0-9 9 16,1 5 203 15</inkml:trace>
          <inkml:trace contextRef="#ctx0" brushRef="#br0" timeOffset="325278.3603">10200 2771 283 0,'13'-4'70'16,"0"8"-30"-16,1 8-21 15,-1 4-11-15,0 7-3 0,1 1-1 0,3 4 0 16,1-9 0-1,4-3 2-15,1 0 1 0,3-8-1 16,-4 0 1-16,-4-8-2 16,0-8 2-16,0-4-2 15,-5-8 2-15,0-7-9 16,1-5 0-16,-5-3-13 16,-1-1-3-16,1 1-15 15,0 7-5-15,0 4-76 16</inkml:trace>
          <inkml:trace contextRef="#ctx0" brushRef="#br0" timeOffset="326194.7905">11079 2451 208 0,'27'12'77'0,"-27"12"-42"0,4 15-15 0,-4-15 24 0,0 15-16 16,0 5-5-16,0 7-10 16,0 4-3-16,-9 9-6 15,-8 7-3-15,-1-4 0 0,-4-4-1 16,-10-4 2-16,-12-7-21 15,-5-5-7-15,5-8-20 16,4-11-7-16,9-16-48 16</inkml:trace>
          <inkml:trace contextRef="#ctx0" brushRef="#br0" timeOffset="326533.0026">11301 3004 212 0,'0'-24'79'0,"9"24"-42"0,4 0-26 0,-4 0 21 16,5 0-15-16,-1 0-4 0,5-4-8 15,8 0-4-15,5 0 0 16,-4 0-1-16,0 1 2 0,-5 3-21 16,-4 0-9-16,-5 0-134 15,-13 11 51 1</inkml:trace>
          <inkml:trace contextRef="#ctx0" brushRef="#br0" timeOffset="326658.3325">11368 3158 236 0,'0'0'90'0,"9"0"-48"0,8 4-38 0,-8-4 21 0,9 0-18 15,13 0-6-15,5 0-70 16,-1 0-31-16,1-4 9 15,-5-4 5-15</inkml:trace>
          <inkml:trace contextRef="#ctx0" brushRef="#br0" timeOffset="383646.8808">12527 2747 172 0,'-9'-15'66'0,"13"-9"-36"0,1-23-31 15,4 39 12-15,0-4 1 16,4 0 3-16,5 0 0 16,-1 0 4-16,1 4-11 15,0 4 4-15,0 4 4 0,-5 4-2 0,-4 4 2 16,-5 8-3-16,-4 4 0 15,-4 0-5-15,-5 3-3 16,-4 5-2-16,-9 7 0 16,-1 1 0-16,-8 3 1 15,-4 9-5-15,8-13 1 16,0-7 0-16,5-8 2 16,9-5-1-16,0-3 2 15,4-8-4-15,4 0-2 16,5-4 4-16,9 0 1 15,0 4 0-15,9 8-2 16,4 8 1-16,0-1-1 16,5-3 0-16,8-4 2 0,1 0-1 15,-1-4 2-15,1-4-4 16,0-4 0-16,-5 0-19 16,4-4-7-16,-8 4-83 15,-5 0-48 1,0 0 67-16</inkml:trace>
        </inkml:traceGroup>
        <inkml:traceGroup>
          <inkml:annotationXML>
            <emma:emma xmlns:emma="http://www.w3.org/2003/04/emma" version="1.0">
              <emma:interpretation id="{9BD453F2-7307-4628-97D2-860234CCE239}" emma:medium="tactile" emma:mode="ink">
                <msink:context xmlns:msink="http://schemas.microsoft.com/ink/2010/main" type="inkWord" rotatedBoundingBox="15244,5142 17824,5085 17844,5993 15264,6050"/>
              </emma:interpretation>
              <emma:one-of disjunction-type="recognition" id="oneOf20">
                <emma:interpretation id="interp100" emma:lang="tr-TR" emma:confidence="0">
                  <emma:literal>f"</emma:literal>
                </emma:interpretation>
                <emma:interpretation id="interp101" emma:lang="tr-TR" emma:confidence="0">
                  <emma:literal>At".</emma:literal>
                </emma:interpretation>
                <emma:interpretation id="interp102" emma:lang="tr-TR" emma:confidence="0">
                  <emma:literal>At",</emma:literal>
                </emma:interpretation>
                <emma:interpretation id="interp103" emma:lang="tr-TR" emma:confidence="0">
                  <emma:literal>At"</emma:literal>
                </emma:interpretation>
                <emma:interpretation id="interp104" emma:lang="tr-TR" emma:confidence="0">
                  <emma:literal>z)"</emma:literal>
                </emma:interpretation>
              </emma:one-of>
            </emma:emma>
          </inkml:annotationXML>
          <inkml:trace contextRef="#ctx0" brushRef="#br0" timeOffset="384771.2699">14081 2550 260 0,'-18'-16'99'0,"18"12"-54"0,5 4-57 15,4 0 13-15,13-4-4 16,14 0 1-1,4 0-1-15,4 0 2 16,9 1 1-16,5-1 0 0,-5 0 2 0,1 0-3 16,-1 0 0-16,-4-4 1 15,0 4 2-15,-9 0-21 16,-9 4-7-16,-9 0-73 31,-13 8-32-31,-14 4 64 16</inkml:trace>
          <inkml:trace contextRef="#ctx0" brushRef="#br0" timeOffset="384980.844">14214 2732 228 0,'36'-8'85'0,"-14"8"-46"0,18 4-48 15,-22 0 14-15,4-4-1 16,18 0 2-16,0 0 2 15,0 0 0-15,0 0-4 16,-4 0-3-16,-1 0 0 0,-4 0 1 16,-4 0 1-16,-5 0-41 0,-9 0-17 15,-4 0-40 1</inkml:trace>
          <inkml:trace contextRef="#ctx0" brushRef="#br0" timeOffset="385251.1986">14565 2128 188 0,'-4'-24'71'0,"8"28"-38"0,10 0-39 0,-1 4 12 16,5 11 7-16,0 17 6 16,4 7-1-16,0 17 0 15,0-1-10-15,-4 0 4 0,-5 0 1 31,-8 0 2-31,-10-3 1 16,-8-5-6-16,-14 0-4 0,-13 1-3 16,-9-5-3-16,-8-4-24 15,3 9-11-15,10-17-161 16,31 9 91 0</inkml:trace>
          <inkml:trace contextRef="#ctx0" brushRef="#br0" timeOffset="385879.4009">16559 1989 260 0,'-26'20'99'0,"8"-12"-54"0,0 16-48 0,14-12 19 16,-5 7-12-16,-4 5 0 15,-1 0-2-15,1-1 1 16,4-3-2-16,0 0-23 0,5-8-9 16,4-4-82-1</inkml:trace>
          <inkml:trace contextRef="#ctx0" brushRef="#br0" timeOffset="386004.4123">16635 2120 292 0,'-27'15'110'0,"23"-3"-60"0,-5 12-58 16,4-12 16-16,-8 4-17 16,-5 3-4-16,5 13-108 15,4 11-48-15</inkml:trace>
        </inkml:traceGroup>
        <inkml:traceGroup>
          <inkml:annotationXML>
            <emma:emma xmlns:emma="http://www.w3.org/2003/04/emma" version="1.0">
              <emma:interpretation id="{3A8647D6-B180-4550-A195-06A92180D21C}" emma:medium="tactile" emma:mode="ink">
                <msink:context xmlns:msink="http://schemas.microsoft.com/ink/2010/main" type="inkWord" rotatedBoundingBox="20323,5139 20709,5131 20712,5288 20327,5297"/>
              </emma:interpretation>
              <emma:one-of disjunction-type="recognition" id="oneOf21">
                <emma:interpretation id="interp105" emma:lang="tr-TR" emma:confidence="0">
                  <emma:literal>N</emma:literal>
                </emma:interpretation>
                <emma:interpretation id="interp106" emma:lang="tr-TR" emma:confidence="0">
                  <emma:literal>"</emma:literal>
                </emma:interpretation>
                <emma:interpretation id="interp107" emma:lang="tr-TR" emma:confidence="0">
                  <emma:literal>w</emma:literal>
                </emma:interpretation>
                <emma:interpretation id="interp108" emma:lang="tr-TR" emma:confidence="0">
                  <emma:literal>n</emma:literal>
                </emma:interpretation>
                <emma:interpretation id="interp109" emma:lang="tr-TR" emma:confidence="0">
                  <emma:literal>W</emma:literal>
                </emma:interpretation>
              </emma:one-of>
            </emma:emma>
          </inkml:annotationXML>
          <inkml:trace contextRef="#ctx0" brushRef="#br0" timeOffset="386551.3446">19517 2033 296 0,'-35'20'110'0,"17"-9"-60"0,-4 5-58 0,13-8 18 15,-5 4-29-15,6 0-7 16</inkml:trace>
          <inkml:trace contextRef="#ctx0" brushRef="#br0" timeOffset="386426.3305">19224 2057 304 0,'-40'15'115'0,"31"5"-62"0,0 8-62 16,5-16 18-16,-5 3-12 15,5 1 0-15,-1 0-29 16,1-4-14-16,-1-4-38 15,5-8-17-15,9-4 18 16,4-8 12-16</inkml:trace>
        </inkml:traceGroup>
        <inkml:traceGroup>
          <inkml:annotationXML>
            <emma:emma xmlns:emma="http://www.w3.org/2003/04/emma" version="1.0">
              <emma:interpretation id="{ADCF498D-B178-403D-ABDA-A2506235A7ED}" emma:medium="tactile" emma:mode="ink">
                <msink:context xmlns:msink="http://schemas.microsoft.com/ink/2010/main" type="inkWord" rotatedBoundingBox="22162,5338 24107,5295 24124,6050 22178,6093"/>
              </emma:interpretation>
              <emma:one-of disjunction-type="recognition" id="oneOf22">
                <emma:interpretation id="interp110" emma:lang="tr-TR" emma:confidence="0">
                  <emma:literal>it it".</emma:literal>
                </emma:interpretation>
                <emma:interpretation id="interp111" emma:lang="tr-TR" emma:confidence="0">
                  <emma:literal>is it".</emma:literal>
                </emma:interpretation>
                <emma:interpretation id="interp112" emma:lang="tr-TR" emma:confidence="0">
                  <emma:literal>it".</emma:literal>
                </emma:interpretation>
                <emma:interpretation id="interp113" emma:lang="tr-TR" emma:confidence="0">
                  <emma:literal>itası.</emma:literal>
                </emma:interpretation>
                <emma:interpretation id="interp114" emma:lang="tr-TR" emma:confidence="0">
                  <emma:literal>eliti!</emma:literal>
                </emma:interpretation>
              </emma:one-of>
            </emma:emma>
          </inkml:annotationXML>
          <inkml:trace contextRef="#ctx0" brushRef="#br0" timeOffset="388468.3538">21023 2767 264 0,'40'-4'99'0,"-14"4"-54"0,5 0-48 0,-13 0 19 0,4 0-12 16,9-4-2-16,5 4-63 16,4 0-26-16,4 4-14 15,-8-12-2-15</inkml:trace>
          <inkml:trace contextRef="#ctx0" brushRef="#br0" timeOffset="447744.3208">21804 2321 180 0,'0'-43'68'0,"5"35"-36"0,8 0-26 0,-4 4 15 16,0 4 0-16,-5 0 2 15,5 4 3-15,-4 4 3 16,-1 11-15-16,-4 9-4 0,-4 4 1 16,-5-1-5-16,-5 9-1 15,-3-1-2-15,-14 9-3 16,-9 3 1-16,9-8 1 0,4-7-1 16,9-9 2-16,5-3-4 15,4-4-2-15,13-8 2 16,14-4 2-16,0 0 0 15,4-5 2-15,0 1-2 16,0 0 2-16,-4-4-2 16,0 0-1-16,0 0-6 15,0 0-4-15,-5 0-38 16,0 0-17-16</inkml:trace>
          <inkml:trace contextRef="#ctx0" brushRef="#br0" timeOffset="451923.9646">21724 2357 124 0,'-4'-4'46'0,"4"-12"-24"0,0 8-13 0,0 8 16 15,0-4-3-15,0 0 1 16,4 0-6-16,1-4-2 16,-1 0-9-16,1-4 3 0,-1 1 1 15,5-1-5-15,0 0-3 16,0 4-1-16,0 0 1 16,0 0-6-16,-1 4 1 31,-3 0-39-31,-1 4-14 15,-4 0-23 1</inkml:trace>
          <inkml:trace contextRef="#ctx0" brushRef="#br0" timeOffset="452958.7819">22031 2649 204 0,'-5'-24'77'0,"10"44"-42"0,-1-28-26 0,5 8 19 16,4 0-19-16,10 0-4 15,3-4-6-15,10 0-1 16,4 0-47-16,4 0-19 16,1-4-19-16,-5 0-5 15</inkml:trace>
          <inkml:trace contextRef="#ctx0" brushRef="#br0" timeOffset="452583.7416">22235 2507 200 0,'-9'15'77'0,"0"-3"-42"0,-8 8-26 0,12-8 19 16,-4 0-12-16,0-1-2 15,1 9-8-15,-1 4-2 16,0-4-2-16,0-5-2 0,0-3 3 15,5 0-29-15,-1-4-9 16,5-12-113 15</inkml:trace>
          <inkml:trace contextRef="#ctx0" brushRef="#br0" timeOffset="452771.297">22177 2514 176 0,'5'8'68'0,"4"0"-36"16,0 4-15-16,-5 0 22 0,5 4-18 16,-5 3-4-16,5 1-6 15,0 4-2-15,0 0-5 16,-5-5-3-16,1-3 0 0,-1 0-4 16,1-4 2-16,-1 0-48 15,-4-5-21-15,-4 1-25 16</inkml:trace>
          <inkml:trace contextRef="#ctx0" brushRef="#br0" timeOffset="453427.5855">22537 2329 108 0,'-9'-28'44'0,"14"24"-24"0,-1-4-2 16,1 5 20-16,3-1 1 0,1-4 1 16,0 4-13-16,0-4-6 15,9 4-12-15,-5 0 0 0,-4 4 4 16,0 4 4-16,0 4 4 16,-5 4-7-16,-8 7-1 15,-1 13-7-15,1 0-4 16,0 3-4-16,-1-7 1 15,5 3 1-15,13-3 0 16,1-4 0-16,3-5 2 16,-3 1-1-16,-1-4-1 15,-4 0 5-15,0-5 1 16,-9-3 6-16,-5 0 3 16,-12 0-8-16,-1 8-4 0,-4-4-13 15,0-4-4-15,4 0-15 16,4-4-4-16,6-12-73 15,12-4-7 1</inkml:trace>
          <inkml:trace contextRef="#ctx0" brushRef="#br0" timeOffset="453655.1413">22817 2226 228 0,'-5'0'88'0,"5"8"-48"0,5 12-25 16,-1-8 24-16,1 11-10 16,-1 17-2-16,-4-1-11 0,0-3-3 15,0-1-7-15,0 1-4 0,0 3-1 16,0 1-12-16,0-5-3 0,0-3-64 16,0 0-25-1,0-1-8-15</inkml:trace>
          <inkml:trace contextRef="#ctx0" brushRef="#br0" timeOffset="454193.0113">22932 2945 228 0,'0'0'88'0,"0"0"-48"0,0 0-27 0,0 0 24 15,0 0-21-15,0 0-6 16,0 0-7-16,0 0 0 16,0 0-2-16,0 0-1 15,0 0 1-15,0 0 1 0,0 0 1 16,-4 0 7-16,-1 0 4 0,1 0 1 16,4 0 4-16,-4 0-9 15,-1 4-3-15,1 0-4 16,-1-4 0-16,-4 0-44 15,1 0-17-15,3-8-75 16</inkml:trace>
          <inkml:trace contextRef="#ctx0" brushRef="#br0" timeOffset="388312.0413">20978 2597 264 0,'0'-4'101'0,"0"4"-54"0,22-4-57 16,-13 4 14-16,9 0-8 16,0-3 3-16,4 3 0 15,0 0 3-15,5-4-1 16,0 0-3-16,-5 0-1 0,-4 4-45 0,-5 0-81 31</inkml:trace>
        </inkml:traceGroup>
      </inkml:traceGroup>
    </inkml:traceGroup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26:03.16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808C41AB-8BFF-4887-9273-F7D01341241D}" emma:medium="tactile" emma:mode="ink">
          <msink:context xmlns:msink="http://schemas.microsoft.com/ink/2010/main" type="writingRegion" rotatedBoundingBox="22375,9684 25077,9624 25104,10840 22402,10900"/>
        </emma:interpretation>
      </emma:emma>
    </inkml:annotationXML>
    <inkml:traceGroup>
      <inkml:annotationXML>
        <emma:emma xmlns:emma="http://www.w3.org/2003/04/emma" version="1.0">
          <emma:interpretation id="{54C07571-43A8-40E2-A8B3-A7374A65CD16}" emma:medium="tactile" emma:mode="ink">
            <msink:context xmlns:msink="http://schemas.microsoft.com/ink/2010/main" type="paragraph" rotatedBoundingBox="22797,9663 24556,9642 24563,10236 22804,102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A87FE90-92FC-4A37-8B2C-63AC58CBC29E}" emma:medium="tactile" emma:mode="ink">
              <msink:context xmlns:msink="http://schemas.microsoft.com/ink/2010/main" type="line" rotatedBoundingBox="22797,9663 24556,9642 24563,10236 22804,10257"/>
            </emma:interpretation>
          </emma:emma>
        </inkml:annotationXML>
        <inkml:traceGroup>
          <inkml:annotationXML>
            <emma:emma xmlns:emma="http://www.w3.org/2003/04/emma" version="1.0">
              <emma:interpretation id="{EAE98ACB-DF3C-4C41-A163-2F67F90C0016}" emma:medium="tactile" emma:mode="ink">
                <msink:context xmlns:msink="http://schemas.microsoft.com/ink/2010/main" type="inkWord" rotatedBoundingBox="22797,9663 24556,9642 24563,10236 22804,10257"/>
              </emma:interpretation>
              <emma:one-of disjunction-type="recognition" id="oneOf0">
                <emma:interpretation id="interp0" emma:lang="tr-TR" emma:confidence="0">
                  <emma:literal>takkeler</emma:literal>
                </emma:interpretation>
                <emma:interpretation id="interp1" emma:lang="tr-TR" emma:confidence="0">
                  <emma:literal>tapılan</emma:literal>
                </emma:interpretation>
                <emma:interpretation id="interp2" emma:lang="tr-TR" emma:confidence="0">
                  <emma:literal>tapiler</emma:literal>
                </emma:interpretation>
                <emma:interpretation id="interp3" emma:lang="tr-TR" emma:confidence="0">
                  <emma:literal>toplam</emma:literal>
                </emma:interpretation>
                <emma:interpretation id="interp4" emma:lang="tr-TR" emma:confidence="0">
                  <emma:literal>taklam</emma:literal>
                </emma:interpretation>
              </emma:one-of>
            </emma:emma>
          </inkml:annotationXML>
          <inkml:trace contextRef="#ctx0" brushRef="#br0">22 7 164 0,'-22'-4'63'0,"44"0"-34"0,-4 4-34 15,4 0 29-15,5 0-15 16,-1 0-3-16,5 0-2 16,1 0-3-16,-6 4-23 0,10-4-7 15,4 4-46 1</inkml:trace>
          <inkml:trace contextRef="#ctx0" brushRef="#br0" timeOffset="-171.8947">240-261 152 0,'-5'19'57'0,"5"-3"-30"0,-4 16-23 0,4-13 15 0,0 9-2 16,-5 4 1-16,1-1-7 16,0 1-2-16,-1 3-5 15,1 1-3-15,-1-5 2 0,1-3-18 16,-1-4-6-16,1-4-45 15,-1-5-38 1,5-7 37-16</inkml:trace>
          <inkml:trace contextRef="#ctx0" brushRef="#br0" timeOffset="250.0283">426 86 80 0,'0'0'33'0,"9"0"-18"0,4 0-9 0,-4 0 11 0,5-4-3 15,3-4 0-15,1 0 3 16,0 0 1-16,0-3 4 16,0-1 1-16,-5-4 3 15,-4 0 1-15,-5 0-14 16,-4-3 5-16,-9 11 3 0,-4 4-7 15,-5 0-3-15,0 4-9 16,1 4-3-16,-1 4-18 16,9 3-7-16,5 1-45 15,12 0-49 1,10 0 32-16</inkml:trace>
          <inkml:trace contextRef="#ctx0" brushRef="#br0" timeOffset="343.7879">728 260 132 0,'-57'8'52'0,"52"19"-28"0,-4-15-11 0,5-8 17 15</inkml:trace>
          <inkml:trace contextRef="#ctx0" brushRef="#br0" timeOffset="578.1623">657 279 299 0,'18'-31'22'0,"9"-9"-11"15,4-7-10-15,0 4-2 16,0-1 1-16,-4 9 2 15,4 3-1-15,-9 8 2 16,0 9 2-16,-4 3 4 16,-5 8-2-16,-4 4 1 0,-5 4-3 15,1 8 0-15,-10-1-3 16,1 5 1-16,-5 0-2 16,-4 4-1-16,-1-4 1 15,1-5-1-15,0-7-16 16,4-4-4-16,0-8-32 15,5-3-12-15,4-5-17 16</inkml:trace>
          <inkml:trace contextRef="#ctx0" brushRef="#br0" timeOffset="765.6846">1115-289 188 0,'-5'8'71'0,"5"12"-38"0,0 11-23 16,0-15 20-16,-4 16-7 0,-1-1-1 15,-4 1-10-15,-8 3-5 16,3 5-4-16,1-5-5 0,4-3 1 16,0-5-19-16,5-7-9 15,-1-4-51 1,14-8-46-16,13-8 45 16</inkml:trace>
          <inkml:trace contextRef="#ctx0" brushRef="#br0" timeOffset="1156.3485">1226 19 140 0,'-27'0'55'0,"23"8"-30"0,-1 0-29 0,5-8 8 0,5 8-7 16,-1-4 0-16,0-1 10 16,5-3 8-16,0 0-8 15,5-3 1-15,-1-1 2 0,5-4-4 16,-1-4 2-16,1 0-5 15,-5 0-2-15,1 0 0 16,-5-7 1-16,-9 3 8 16,-5 4 3-16,-8 8 7 15,-9 8 2-15,-5 4-9 16,0 8-3-16,1 3-6 16,4 1-3-16,8 0-3 15,5 0 1-15,5-1 1 16,8-3 0-16,10-4-9 0,3-4-2 15,6-4-5-15,-1 0-1 16,0-4 10-16,-4 0 6 16,-5 0 1-16,0 0 0 15,-4 0 3-15,0 0 2 16,-9 0-13-16,0 0-5 16,0-4-72-1</inkml:trace>
          <inkml:trace contextRef="#ctx0" brushRef="#br0" timeOffset="1562.6697">1439 3 212 0,'-18'-4'79'0,"36"0"-42"0,-9 0-41 16,0 4 13-16,-1-4-7 15,1 0 1-15,0 0 4 16,5 0 6-16,-1 1-7 16,-4-1-1-16,0 0 1 0,0 0 3 15,-1 4 2-15,1 0-5 16,-4 4-2-16,-1 4-2 16,1-5-2-16,-1 1 3 15,1 4 0-15,3-4-1 16,-3-4-2-16,4-4 1 15,4 0-1-15,9 0 2 16,-4 0-1-16,4 4-1 16,-4 0 3-16,-5 0 0 15,1 4 3-15,-5 4 3 16,-1 0-6-16,1 0-2 16,-4 0-3-16,-1 4-2 15,1-4-215 1,-5 0 99-1</inkml:trace>
        </inkml:traceGroup>
      </inkml:traceGroup>
    </inkml:traceGroup>
    <inkml:traceGroup>
      <inkml:annotationXML>
        <emma:emma xmlns:emma="http://www.w3.org/2003/04/emma" version="1.0">
          <emma:interpretation id="{C8AD59E3-58BE-4FA0-8CA5-9C5F0842DF5D}" emma:medium="tactile" emma:mode="ink">
            <msink:context xmlns:msink="http://schemas.microsoft.com/ink/2010/main" type="paragraph" rotatedBoundingBox="22388,10273 25091,10213 25104,10840 22402,109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C5EB0A-63FC-4778-B0DC-9FEAE32A1436}" emma:medium="tactile" emma:mode="ink">
              <msink:context xmlns:msink="http://schemas.microsoft.com/ink/2010/main" type="inkBullet" rotatedBoundingBox="22396,10633 22631,10628 22632,10666 22397,10672"/>
            </emma:interpretation>
            <emma:one-of disjunction-type="recognition" id="oneOf1">
              <emma:interpretation id="interp5" emma:lang="tr-TR" emma:confidence="0">
                <emma:literal>-</emma:literal>
              </emma:interpretation>
            </emma:one-of>
          </emma:emma>
        </inkml:annotationXML>
        <inkml:trace contextRef="#ctx0" brushRef="#br0" timeOffset="-2686.0732">-404 733 192 0,'0'-11'74'0,"9"7"-40"0,31 0-38 0,-18 0 15 16,0 0-8-16,0 0-2 15,5 0-3-15,4 0 1 16,0 0-83-16,0 4-38 15</inkml:trace>
      </inkml:traceGroup>
      <inkml:traceGroup>
        <inkml:annotationXML>
          <emma:emma xmlns:emma="http://www.w3.org/2003/04/emma" version="1.0">
            <emma:interpretation id="{EDD39325-C9F8-470F-8AE0-BC98BA439980}" emma:medium="tactile" emma:mode="ink">
              <msink:context xmlns:msink="http://schemas.microsoft.com/ink/2010/main" type="line" rotatedBoundingBox="22558,10270 25091,10213 25104,10840 22571,10896"/>
            </emma:interpretation>
          </emma:emma>
        </inkml:annotationXML>
        <inkml:traceGroup>
          <inkml:annotationXML>
            <emma:emma xmlns:emma="http://www.w3.org/2003/04/emma" version="1.0">
              <emma:interpretation id="{4A92F2E0-A370-46B7-845D-21C1AC5B369C}" emma:medium="tactile" emma:mode="ink">
                <msink:context xmlns:msink="http://schemas.microsoft.com/ink/2010/main" type="inkWord" rotatedBoundingBox="22558,10270 23758,10243 23770,10780 22569,10807"/>
              </emma:interpretation>
              <emma:one-of disjunction-type="recognition" id="oneOf2">
                <emma:interpretation id="interp6" emma:lang="tr-TR" emma:confidence="0">
                  <emma:literal>çarklı</emma:literal>
                </emma:interpretation>
                <emma:interpretation id="interp7" emma:lang="tr-TR" emma:confidence="0">
                  <emma:literal>farklı</emma:literal>
                </emma:interpretation>
                <emma:interpretation id="interp8" emma:lang="tr-TR" emma:confidence="0">
                  <emma:literal>şarklı</emma:literal>
                </emma:interpretation>
                <emma:interpretation id="interp9" emma:lang="tr-TR" emma:confidence="0">
                  <emma:literal>(eki</emma:literal>
                </emma:interpretation>
                <emma:interpretation id="interp10" emma:lang="tr-TR" emma:confidence="0">
                  <emma:literal>Garklı</emma:literal>
                </emma:interpretation>
              </emma:one-of>
            </emma:emma>
          </inkml:annotationXML>
          <inkml:trace contextRef="#ctx0" brushRef="#br0" timeOffset="-2842.3492">-53 374 84 0,'4'-31'33'0,"-4"19"-18"0,-9 8 13 16,5 4 19-16,-5 4-7 15,-4 8-1-15,-5 7-13 16,-4 5-7-16,-5 12-10 0,5 7-4 0,4 4-1 15,5 1 0-15,-1-1 0 0,5-4-2 16,5-3-2-16,4-4 1 16,0 3 1-16,0-3-10 31,0 3-53-15,0-11-57-1</inkml:trace>
          <inkml:trace contextRef="#ctx0" brushRef="#br0" timeOffset="-2090.192">142 698 28 0,'0'0'11'0,"4"4"-6"0,-4 0 18 16,0-4 15-16,5 8 1 15,-1 0 1-15,1-1-13 16,-1 1-5-16,5-4-6 16,0 0 0-16,0-4-9 0,0 0 0 0,4-4 0 15,-4 0-1-15,0-4-1 16,0 1-3-16,0-5-2 15,-5 0 1-15,1 0 1 16,-1-4-1-16,-4-4-1 0,0 5 5 16,-4-1 4-16,-5 4-5 15,-5 4 0-15,1 8-2 16,0 0-2-16,-1 4-2 16,5 4 1-16,1 0 1 15,3 0 2-15,5 4-3 16,5-1-2-1,3-3 2-15,6 0 2 0,-1 0 0 16,0-4-1-16,1 4-2 16,4-4 1-16,4 0 1 15,-5 0 2-15,-3-4-1 16,-1 0-1-16,-4 0 3 16,-5 0 0-16,1-4 7 15,-5-4 6-15,-5-4-2 0,10 0 2 16,-5 0-3-16,4-7 0 15,1-5-5-15,-1 0-3 16,10 1-5-16,-1 3-2 0,5 0-6 16,-1 4 0-16,1 1-14 15,0-1-3-15,0 4-22 32,-1-4-10-32,1 0-28 15</inkml:trace>
          <inkml:trace contextRef="#ctx0" brushRef="#br0" timeOffset="-1739.5468">626 323 148 0,'5'8'55'0,"-5"4"-30"0,4 11-12 0,-4-11 17 15,0 4-6-15,-4 0 0 16,-1 11-2-16,1 1 1 16,-5 4-13-16,-5-5-3 0,6 1-3 15,-1-5 0-15,4-3 0 0,1-4-5 16,4-4 1-16,9-4-16 15,4-8-4-15,5-4 3 16,4 0 5-16,0-8 2 16,5 0 4-16,-5 4 4 15,-4 0 1-15,-18 8 12 16,-9 8 2 0,-4 0 5-16,-1 4-5 0,1 4 0 15,0 0-8-15,4-1-1 16,4 1-4-16,5-4-1 15,5-4-4-15,13-4-1 16,8-4-22-16,-4-4-6 16,1-4-32-1,-1 0-41 1,0-4 28-16</inkml:trace>
          <inkml:trace contextRef="#ctx0" brushRef="#br0" timeOffset="-1543.8217">893 418 232 0,'-5'23'88'0,"5"-7"-48"0,-4 31-38 15,4-27 17-15,-5 4-8 16,1 3-1-16,-1 1-4 16,1 4 1-16,0-1-4 15,-1-3-6-15,1-4-1 0,4-9-42 16,0-3-17-16,0-8-36 15</inkml:trace>
          <inkml:trace contextRef="#ctx0" brushRef="#br0" timeOffset="-1398.2449">964 615 232 0,'-5'8'88'0,"1"0"-48"0,4 11-47 16,0-7 16-16,0 4-8 15,0 0-1-15,0 0-50 0,0 0-21 16,0-1-16-16,0-7-2 16</inkml:trace>
        </inkml:traceGroup>
        <inkml:traceGroup>
          <inkml:annotationXML>
            <emma:emma xmlns:emma="http://www.w3.org/2003/04/emma" version="1.0">
              <emma:interpretation id="{D4D99F78-E41F-4710-982E-F3B8CEB401D3}" emma:medium="tactile" emma:mode="ink">
                <msink:context xmlns:msink="http://schemas.microsoft.com/ink/2010/main" type="inkWord" rotatedBoundingBox="24095,10349 25093,10326 25104,10840 24107,10862"/>
              </emma:interpretation>
              <emma:one-of disjunction-type="recognition" id="oneOf3">
                <emma:interpretation id="interp11" emma:lang="tr-TR" emma:confidence="0">
                  <emma:literal>geç:</emma:literal>
                </emma:interpretation>
                <emma:interpretation id="interp12" emma:lang="tr-TR" emma:confidence="0">
                  <emma:literal>gel:</emma:literal>
                </emma:interpretation>
                <emma:interpretation id="interp13" emma:lang="tr-TR" emma:confidence="0">
                  <emma:literal>geçi</emma:literal>
                </emma:interpretation>
                <emma:interpretation id="interp14" emma:lang="tr-TR" emma:confidence="0">
                  <emma:literal>genç:</emma:literal>
                </emma:interpretation>
                <emma:interpretation id="interp15" emma:lang="tr-TR" emma:confidence="0">
                  <emma:literal>egesi</emma:literal>
                </emma:interpretation>
              </emma:one-of>
            </emma:emma>
          </inkml:annotationXML>
          <inkml:trace contextRef="#ctx0" brushRef="#br0" timeOffset="2565.9367">1301 686 80 0,'0'0'33'0,"5"4"-18"0,8 0-18 16,-9-4 8-16,5 0 0 16,9-4 2-16,-5 0 3 15,1 0 6 1,8-8-2-16,0 0-1 0,-9-3-1 16,1-1-2-16,-5 0 1 15,-5-4 0-15,-4 4 3 16,-22 13 6-16,0 6 2 15,-1 5-3-15,1 0 1 0,4 0-7 16,5 0-3-16,4 0-5 31,9 0-4-31,5 0 2 16,4 0 2-16,4-4-4 0,9 0-1 0,0-1-16 31,1-3-6-31,-1 0-58 16,-5 4-42-16,-3 4 45 15</inkml:trace>
          <inkml:trace contextRef="#ctx0" brushRef="#br0" timeOffset="3082.5256">1332 457 148 0,'5'-12'57'0,"8"8"-30"0,14-4-29 0,-5 8 9 31,0-4-5-31,5 4 1 16,-1-4-24-16,1 1-8 15,0 3-32-15,-5 0-12 16</inkml:trace>
          <inkml:trace contextRef="#ctx0" brushRef="#br0" timeOffset="2951.6431">1541 650 124 0,'-9'-3'49'0,"9"6"-26"0,5-3-25 0,-5 0 9 0,4 0 6 16,5 0 6-16,0-3 1 16,0-1 3-16,0 0-13 15,-1-4-3-15,6-8-3 0,-5-8-2 0,-1 5-2 16,1-1 1-16,0 0-1 16,-4 8 4-16,-5 0 5 15,0 4 8-15,-5 8 7 16,-4 12-7-16,0 8-2 15,1 4-6-15,-1-1-4 16,0 5 0-16,0 0-1 16,5 3-2-16,-1 5 1 15,-4-5-2-15,0 9 2 16,0-1-4-16,1-3 0 0,-6-1-23 16,1-11-10-16,0-12-15 15,-5-12-7-15,4-12-21 16,-3-12-15-1,-1-11 42-15</inkml:trace>
          <inkml:trace contextRef="#ctx0" brushRef="#br0" timeOffset="3423.5091">1679 587 96 0,'-27'12'38'0,"31"-12"-20"0,23 4-12 16,-18 0 9-16,0-4-2 15,0-8 2-15,4 0-2 16,0-8 0-16,1 1-3 0,-1-1-1 16,0 0-5-16,1-4-3 0,-1 1 2 15,-4 3 0-15,0 0 3 16,-9 4 12-16,-5 4 8 16,-4 4-4-16,-8 8-3 15,-6 4-9-15,1 0-2 16,0 4-4-16,4 0-1 15,5 4 1-15,4-1 0 16,5-3-2-16,13 4-4 16,8 0 1-1,6-4-1-15,-1-4 0 0,0-1-25 16,0-11-11-16,0 1-54 16,5-1-25-1,0-8 56 1</inkml:trace>
          <inkml:trace contextRef="#ctx0" brushRef="#br0" timeOffset="3683.7652">2021 394 184 0,'-18'4'71'0,"13"-4"-38"0,-8 8-25 0,9 0 18 16,-5 3-11-16,0 1-3 0,0 12-7 15,0 4-4-15,0-5 0 16,5-3-1-16,4-4 2 0,9-4-1 15,4-4-1-15,0-1 1 16,5 1 1-16,4-4-1 16,1 4 2-16,-10 0 9 15,-9 4 4-15,1 0-3 16,-5 4-3-16,-5-1-5 0,1 1-2 0,-5 0-10 16,0 0-5-16,0 0-74 15,0-5-61 1,5-3 47-1</inkml:trace>
          <inkml:trace contextRef="#ctx0" brushRef="#br0" timeOffset="4127.0974">2203 564 148 0,'4'-8'55'0,"5"8"-30"0,-5 0-5 15,-4 0 19-15,9 0-17 16,5-8-7-16,-5 8-12 16,-1 0-2-16,6 0-1 15,-5-4-14-15,0 8-3 0,-5-8-51 16</inkml:trace>
          <inkml:trace contextRef="#ctx0" brushRef="#br0" timeOffset="4314.6203">2220 658 192 0,'5'0'71'0,"-1"4"-38"0,1-4-32 0,-1 4 14 0,5 0-13 15,0-4-2-15,0 0-70 16,0 0-45-1,0-12 41-15</inkml:trace>
        </inkml:traceGroup>
      </inkml:traceGroup>
    </inkml:traceGroup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17:02.09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028BA4E-F95B-4A2C-B039-EB09BE5898AC}" emma:medium="tactile" emma:mode="ink">
          <msink:context xmlns:msink="http://schemas.microsoft.com/ink/2010/main" type="writingRegion" rotatedBoundingBox="9826,11398 8236,16453 7020,16070 8609,11015">
            <msink:destinationLink direction="with" ref="{A564F919-5341-4C3A-9F42-3475BC6F2D2C}"/>
          </msink:context>
        </emma:interpretation>
      </emma:emma>
    </inkml:annotationXML>
    <inkml:traceGroup>
      <inkml:annotationXML>
        <emma:emma xmlns:emma="http://www.w3.org/2003/04/emma" version="1.0">
          <emma:interpretation id="{33C74A8F-DDAD-4A6C-8808-1C06EBD9219B}" emma:medium="tactile" emma:mode="ink">
            <msink:context xmlns:msink="http://schemas.microsoft.com/ink/2010/main" type="paragraph" rotatedBoundingBox="9826,11398 8236,16453 7020,16070 8609,110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C22EBA-9AE1-442E-BAF2-60D569D4B9B6}" emma:medium="tactile" emma:mode="ink">
              <msink:context xmlns:msink="http://schemas.microsoft.com/ink/2010/main" type="line" rotatedBoundingBox="9826,11398 8236,16453 7020,16070 8609,11015"/>
            </emma:interpretation>
          </emma:emma>
        </inkml:annotationXML>
        <inkml:traceGroup>
          <inkml:annotationXML>
            <emma:emma xmlns:emma="http://www.w3.org/2003/04/emma" version="1.0">
              <emma:interpretation id="{514981FB-8E58-46D9-B523-24F930389A63}" emma:medium="tactile" emma:mode="ink">
                <msink:context xmlns:msink="http://schemas.microsoft.com/ink/2010/main" type="inkWord" rotatedBoundingBox="9826,11398 9177,13462 7960,13080 8609,11015"/>
              </emma:interpretation>
              <emma:one-of disjunction-type="recognition" id="oneOf0">
                <emma:interpretation id="interp0" emma:lang="tr-TR" emma:confidence="0">
                  <emma:literal>TENİ</emma:literal>
                </emma:interpretation>
                <emma:interpretation id="interp1" emma:lang="tr-TR" emma:confidence="0">
                  <emma:literal>TENİ:</emma:literal>
                </emma:interpretation>
                <emma:interpretation id="interp2" emma:lang="tr-TR" emma:confidence="0">
                  <emma:literal>TENTÜR</emma:literal>
                </emma:interpretation>
                <emma:interpretation id="interp3" emma:lang="tr-TR" emma:confidence="0">
                  <emma:literal>TENE:</emma:literal>
                </emma:interpretation>
                <emma:interpretation id="interp4" emma:lang="tr-TR" emma:confidence="0">
                  <emma:literal>TENİZ</emma:literal>
                </emma:interpretation>
              </emma:one-of>
            </emma:emma>
          </inkml:annotationXML>
          <inkml:trace contextRef="#ctx0" brushRef="#br0">-13510 1291 244 0,'-27'12'93'0,"5"4"-50"0,9 11-50 15,13-11 16-15,-5 0-10 16,1 0 0-16,4 8-21 0,-4 7-10 16,-1-3-55-16,1-4-34 15,-5-5 52 1</inkml:trace>
          <inkml:trace contextRef="#ctx0" brushRef="#br0" timeOffset="-352.5759">-13896 1410 212 0,'0'-4'79'0,"0"4"-42"0,4 0-26 16,-4 0 21-16</inkml:trace>
          <inkml:trace contextRef="#ctx0" brushRef="#br0" timeOffset="-272.7654">-13874 1406 381 0,'18'0'6'0,"4"0"-5"16,0 0-17-16,5-4-6 0,-1 0-80 16</inkml:trace>
          <inkml:trace contextRef="#ctx0" brushRef="#br0" timeOffset="-3003.6827">-14078 1737 116 0,'-18'4'46'0,"0"-8"-24"0,5 12-8 0,8-4 15 0,-8-4 1 15,0 0 2-15,-5 0-4 16,5 0-3-16,-1 0-13 16,5 0-5-16,1 0-1 0,-1 0-3 15,4 0-2 1,1 0 2-16,-1 0 0 15,1 4 1-15,4 8 2 16,9 0-3-16,9-1 0 16,4 1 1-16,4 4-5 15,10 0 1-15,8-4 0 16,10 3 2-16,3-3-1 16,1 4 2-16,0 0-2 15,-5 0-1-15,-4-1 1 16,-5 1-1-16,-4 0 0 15,-4 0 0-15,-9 0 0 0,-10-1 2 16,-8 1 5-16,-13 4 6 16,-10 19-5-16,-12 1-2 15,-14 7-3-15,-5 1-3 16,-12 7 3-16,-1 4 0 16,0-4 1-1,9-3 0-15,0-1-2 16,9-8-2-16,9-7 1 15,14-4 1-15,3-9-3 16,14-3-2-16,14-8 6 0,8-4 3 16,13-4-6-16,10-4 1 15,4-4-1-15,8 0 2 16,6 0-1-16,8 0 2 16,-5 0-4-16,-4 4 0 0,-4 0 1 15,-5 0 0-15,-8 0-3 16,-10 0 2-16,-8 0-30 15,-5 0-14-15,-4 0-74 16</inkml:trace>
          <inkml:trace contextRef="#ctx0" brushRef="#br0" timeOffset="-477.5955">-14234 1311 168 0,'-22'0'66'0,"13"8"-36"0,0 12-31 0,9-9 12 16,-4 5 4-16,-1 4 4 15,-4 8 0-15,1 7-2 32,3-7-9-32,1 0-3 0,-1-9 1 15,1-7-3-15,4-4-2 16,4-12-3-16,1-12-1 16,4-3-1-16,4-13 0 0,9 0 0 15,5 1 0-15,-5 3 3 16,0 4 2-16,-4 9 0 15,-5 3-1-15,1 8 16 16,-6 12 6-16,-3 7-6 0,-1 5-4 16,1 8-7-16,-1 7-4 15,-4 1 0-15,5 0-1 16,-1-13 0-16,5-3 0 16,0 0-22-16,0-8-10 15,0-4-37 1,0-8-56-16,-1 0 27 15</inkml:trace>
          <inkml:trace contextRef="#ctx0" brushRef="#br0" timeOffset="881.3468">-14021 1256 148 0,'0'7'55'0,"-4"5"-30"0,-1 12-14 16,5-12 15-16,-4 8-1 16,-5-1 0-16,0 5-12 15,0 16-3-15,1-9-6 16,-1-3-3-16,0 4 2 0,4-9-2 16,1-7-1-16,-1 0-30 15,1-8-13-15,4 0-44 16</inkml:trace>
          <inkml:trace contextRef="#ctx0" brushRef="#br0" timeOffset="-1313.5657">-13474 2992 212 0,'-5'4'79'0,"5"4"-42"0,-4 12-19 0,-1-8 25 15,1 0-18-15,-1 7-3 16,-8 9-16-16,4 0-7 15,0-1 1-15,0 1-19 0,1-4-4 16,-1-1-86 0,0-3-44-16,9-8 71 15</inkml:trace>
          <inkml:trace contextRef="#ctx0" brushRef="#br0" timeOffset="-1664.4974">-13825 2988 208 0,'0'0'79'0,"4"0"-42"0,5 0-45 0,-9 0 12 16,9 4-26-16,0 0-10 15,0 4-50-15</inkml:trace>
          <inkml:trace contextRef="#ctx0" brushRef="#br0" timeOffset="-1836.4673">-14212 2937 216 0,'0'-12'82'0,"5"8"-44"0,-1 0-49 0,10 4 13 15,-1 0-6-15,5 0-1 16,-1 0-18-1,6 0-10-15,-6 0-47 16,1 0-21-16</inkml:trace>
          <inkml:trace contextRef="#ctx0" brushRef="#br0" timeOffset="-1507.7745">-13883 3198 208 0,'0'-4'77'0,"0"4"-42"0,18 4-37 0,-9 0 17 0,0-4-11 15,4 0 0-15,0 0-2 16,1 0-2-16,3 0 1 16,1 0-39-16,0 0-16 0,0-12-31 15</inkml:trace>
          <inkml:trace contextRef="#ctx0" brushRef="#br0" timeOffset="-2003.9632">-14207 3079 140 0,'0'-4'52'0,"4"0"-28"0,-4 4-8 0,0 4 18 15,0 12-5-15,-9 4 0 16,1 0-7-16,-1 3-2 0,0 1-11 15,0 4 1-15,0-1 3 0,5-3-9 16,-1 0-2-16,5-5-7 0,5-3 1 16,8-4 2-16,9-8 3 0,5-8-13 15,-1-4-7-15,1-4-15 16,0-4-6-16,-5-3-49 16</inkml:trace>
        </inkml:traceGroup>
        <inkml:traceGroup>
          <inkml:annotationXML>
            <emma:emma xmlns:emma="http://www.w3.org/2003/04/emma" version="1.0">
              <emma:interpretation id="{FF023996-D5E5-4824-9C94-CE41BA6B6083}" emma:medium="tactile" emma:mode="ink">
                <msink:context xmlns:msink="http://schemas.microsoft.com/ink/2010/main" type="inkWord" rotatedBoundingBox="8267,14262 7638,16265 7121,16102 7750,14099">
                  <msink:destinationLink direction="with" ref="{0FA099BF-A74C-4BE1-939E-3ECB4F2E03B2}"/>
                </msink:context>
              </emma:interpretation>
              <emma:one-of disjunction-type="recognition" id="oneOf1">
                <emma:interpretation id="interp5" emma:lang="tr-TR" emma:confidence="0">
                  <emma:literal>at</emma:literal>
                </emma:interpretation>
                <emma:interpretation id="interp6" emma:lang="tr-TR" emma:confidence="0">
                  <emma:literal>ot</emma:literal>
                </emma:interpretation>
                <emma:interpretation id="interp7" emma:lang="tr-TR" emma:confidence="0">
                  <emma:literal>ei</emma:literal>
                </emma:interpretation>
                <emma:interpretation id="interp8" emma:lang="tr-TR" emma:confidence="0">
                  <emma:literal>at".</emma:literal>
                </emma:interpretation>
                <emma:interpretation id="interp9" emma:lang="tr-TR" emma:confidence="0">
                  <emma:literal>ot".</emma:literal>
                </emma:interpretation>
              </emma:one-of>
            </emma:emma>
          </inkml:annotationXML>
          <inkml:trace contextRef="#ctx0" brushRef="#br0" timeOffset="206511.6734">-15131 4441 108 0,'0'-23'41'0,"0"26"-22"0,5-3-22 16,-1 16 74-16,-4 4-18 15,0 4-16-15,0 3-10 16,0 5-17-16,-4-1-4 0,4 1-2 16,0 0-2-16,0-5 1 15,0-7-2-15,0-4-1 16,0-4-2-16,0-12 1 16,4-12-15-16,5-8-4 0,0-8-3 15,0-15 1-15,0-4 3 16,-5-1 4-16,0 5 9 15,1 7 5-15,-1 9 2 16,5 7-1-16,0 8 5 16,4 12 4-16,1 8-1 15,3 20 3-15,10-1-4 16,9 9 1-16,-5 7-5 16,0 1 0-16,0-5 1 15,0-3 0-15,-4-9-2 16,-5-3 1-16,-4-8 0 15,-1-4 1-15,-3-12 2 16,-5-8 1-16,-5-8 1 16,0-8 0-16,-4-11-4 0,-4-9-1 15,0-3-3-15,-1 0-3 16,1-1-1-16,4 5 0 16,0 7 3-16,0 5 0 15,0 7-2-15,0 4 2 16,0 4-1-16,0 8 0 15,0 5 4-15,0 3 3 16,-5 15 2-16,-4 5 3 16,-4 4 1-16,-14 7 1 15,-8 9-2-15,-5-1 1 16,-9 9-6-16,0-1-3 16,5-4-1-16,4-7-1 0,9-4-33 15,9-9-13-15</inkml:trace>
          <inkml:trace contextRef="#ctx0" brushRef="#br0" timeOffset="207583.4436">-14967 5006 136 0,'0'4'52'0,"-4"0"-28"0,0 7-2 0,-1 1 20 15,-4 20-7-15,-4 3-3 16,-5 13-10-16,-4 7-3 15,0 8-11-15,0 4-3 0,-1-4-1 16,6-3-20-16,-1-5-9 16,0 0-64-1,14 0-45-15,4-11 54 0</inkml:trace>
          <inkml:trace contextRef="#ctx0" brushRef="#br0" timeOffset="208303.5233">-15353 6091 152 0,'-9'0'57'0,"14"-4"-30"0,-5-4-32 0,4 1 12 16,5-5-6-16,0-8 2 15,0-4-4-15,8-3 0 0,-3-1 1 16,-1-4 2-16,-4 1 1 0,4-1 7 16,-4 9 4-16,0 7 6 15,-4 24 18 1,-1 8-8-16,-4 3-15 16,0 9-6-16,0 3-7 15,0 1 1-15,-4 0-4 16,4 3-2-16,0 5-16 15,0-5-7-15,0 1-38 16,-9-9-51 0,0-3 25-16</inkml:trace>
          <inkml:trace contextRef="#ctx0" brushRef="#br0" timeOffset="208459.8192">-15353 6265 184 0,'-4'0'71'0,"12"0"-38"0,-8 0-30 0,9 0 15 15,0 4-11-15,9-4-2 16,4 0-3-16,0 0-2 16,5 0 1-16,4-4-12 0,5-4-5 15,4-12-69 1</inkml:trace>
        </inkml:traceGroup>
      </inkml:traceGroup>
    </inkml:traceGroup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22:42.60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1F10115-0913-4088-B29B-80D0965D2BD7}" emma:medium="tactile" emma:mode="ink">
          <msink:context xmlns:msink="http://schemas.microsoft.com/ink/2010/main" type="writingRegion" rotatedBoundingBox="24801,15903 22013,18943 20904,17926 23692,14887"/>
        </emma:interpretation>
      </emma:emma>
    </inkml:annotationXML>
    <inkml:traceGroup>
      <inkml:annotationXML>
        <emma:emma xmlns:emma="http://www.w3.org/2003/04/emma" version="1.0">
          <emma:interpretation id="{2D37AC87-B9F2-4F19-9CDE-6CF2F584BCF0}" emma:medium="tactile" emma:mode="ink">
            <msink:context xmlns:msink="http://schemas.microsoft.com/ink/2010/main" type="paragraph" rotatedBoundingBox="24801,15903 22013,18943 20904,17926 23692,148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82B4A4-5FD6-4D07-9C56-D886CFCFFD4C}" emma:medium="tactile" emma:mode="ink">
              <msink:context xmlns:msink="http://schemas.microsoft.com/ink/2010/main" type="line" rotatedBoundingBox="24801,15903 22013,18943 20904,17926 23692,14887"/>
            </emma:interpretation>
          </emma:emma>
        </inkml:annotationXML>
        <inkml:traceGroup>
          <inkml:annotationXML>
            <emma:emma xmlns:emma="http://www.w3.org/2003/04/emma" version="1.0">
              <emma:interpretation id="{4C2062BA-898C-4D21-B035-6B02B61EC94F}" emma:medium="tactile" emma:mode="ink">
                <msink:context xmlns:msink="http://schemas.microsoft.com/ink/2010/main" type="inkWord" rotatedBoundingBox="20904,17926 23692,14887 24801,15903 22013,18943">
                  <msink:destinationLink direction="with" ref="{070ACE27-C294-4AB4-849C-C4D63B1CB97E}"/>
                </msink:context>
              </emma:interpretation>
              <emma:one-of disjunction-type="recognition" id="oneOf0">
                <emma:interpretation id="interp0" emma:lang="tr-TR" emma:confidence="0">
                  <emma:literal>örün.</emma:literal>
                </emma:interpretation>
                <emma:interpretation id="interp1" emma:lang="tr-TR" emma:confidence="0">
                  <emma:literal>özür.</emma:literal>
                </emma:interpretation>
                <emma:interpretation id="interp2" emma:lang="tr-TR" emma:confidence="0">
                  <emma:literal>örüm.</emma:literal>
                </emma:interpretation>
                <emma:interpretation id="interp3" emma:lang="tr-TR" emma:confidence="0">
                  <emma:literal>ölür.</emma:literal>
                </emma:interpretation>
                <emma:interpretation id="interp4" emma:lang="tr-TR" emma:confidence="0">
                  <emma:literal>örüne.</emma:literal>
                </emma:interpretation>
              </emma:one-of>
            </emma:emma>
          </inkml:annotationXML>
          <inkml:trace contextRef="#ctx0" brushRef="#br0">16315 4491 160 0,'-31'27'60'0,"22"-11"-32"0,-5 43-15 0,10-35 19 16,-5 12-9-16,-4-1-4 15,4 12-6-15,0-11-3 0,9-8-6 16,5-1-1-16,3-7 1 0,10-8 0 16,9-8 0-16,8-8-2 15,1 0 1-15,-1-8 0 16,-4 0 1 0,-4 0-18-16,-5 0-5 15,-4 1-26-15,-5-1-9 16,-4 0-32-16</inkml:trace>
          <inkml:trace contextRef="#ctx0" brushRef="#br0" timeOffset="193.6622">16461 4653 160 0,'-13'0'63'0,"13"19"-34"0,4 5-14 16,-4-8 20-16,0 3-6 15,0 5 0-15,0 4-14 16,0-1-4-16,0 1-7 0,0 0-3 15,0-1 2-15,0 5-9 0,0 0-1 16,0-5-51-16,5 1-24 16,-1-8-7-1</inkml:trace>
          <inkml:trace contextRef="#ctx0" brushRef="#br0" timeOffset="327.6438">16772 4964 228 0,'-13'-4'85'0,"13"4"-46"0,4 4-81 16,-4-4-3-1,5 8-42-15,-1 4-13 0</inkml:trace>
          <inkml:trace contextRef="#ctx0" brushRef="#br0" timeOffset="-2757.3612">14636 6350 188 0,'-4'28'71'0,"17"3"-38"0,5 13-36 0,-9-17 11 15,4 13-6-15,5 3 1 16,4 1 0-16,0-5 1 0,0-3-2 16,0-1-19-16,-4 1-9 0,-4 7-55 31</inkml:trace>
          <inkml:trace contextRef="#ctx0" brushRef="#br0" timeOffset="-1449.6956">14703 7140 160 0,'0'-32'63'0,"9"24"-34"0,4-8-25 31,-4 8 13-31,0 0-2 0,4 8 4 15,0-3 0-15,-4 3 1 16,0 3-11-16,-9 13 1 0,0 0 1 16,-4 4-4-16,-5 0-2 15,-5 19-2-15,1-3 0 16,-9 3-2-16,-5 4 2 16,1-7-4-16,8-8 0 15,4-9-1-15,6-3-2 16,12-12 0-16,9 4 3 15,10-8-2-15,3 0 1 16,10-8-22-16,4 8-10 16,4-8-64-1</inkml:trace>
          <inkml:trace contextRef="#ctx0" brushRef="#br0" timeOffset="-1043.5437">15067 4909 228 0,'-9'-4'85'0,"22"12"-46"0,5 12-48 16,-5-8 12-16,5 11-7 16,0 9 3-16,4 7-18 0,0 9-7 15,5 11-61-15,8 0-28 16</inkml:trace>
          <inkml:trace contextRef="#ctx0" brushRef="#br0" timeOffset="-571.6838">15449 5628 156 0,'-5'-12'57'0,"10"8"-30"0,4 0-23 0,0-4 15 16,-1 0-7-16,6-4 1 15,-1 0-2-15,-4 4 1 16,-5 20 2-16,-4 4 4 15,-4 0-4-15,-5 8 0 16,0-1-8-16,5 1-2 16,4 0-2-16,4-1-2 15,5 1-2-15,4-4 1 16,1-4-1-16,-5-1 0 16,-5 1 6-16,-4 0 2 15,-4 0 0-15,-10 7-1 0,-8 9-3 16,0 0 1-16,4-5-4 15,5-7 0-15,4 0-48 16,4-8-19-16,10-5-28 16</inkml:trace>
          <inkml:trace contextRef="#ctx0" brushRef="#br0" timeOffset="-2053.7797">13601 7408 156 0,'-40'0'57'0,"40"0"-30"0,0-8-32 0,5 8 10 16,-1-8-8-16,14-4 2 0,-5-11 1 16,9-9 2-16,-4-3-1 15,0-5-1-15,-5 1 3 0,1 3-4 16,-5 8 0-16,-5 5 14 16,5 7 8-16,-5 16-4 15,-4 20 1-15,0 3-9 16,0 17-3-16,0 3-1 15,0 5-1-15,5-5-5 16,-1 1 1-16,1-1-11 16,-1 0-3-16,-4-11-70 15,0 0-34 1,0-9 56-16</inkml:trace>
          <inkml:trace contextRef="#ctx0" brushRef="#br0" timeOffset="-1878.1337">13584 7578 288 0,'35'4'9'16,"-4"-4"-4"-16,9-4-5 0,0-4-2 16,0-4-31-16,9 0-13 15,4 0-26 1</inkml:trace>
          <inkml:trace contextRef="#ctx0" brushRef="#br0" timeOffset="-1975.6461">13592 7526 168 0,'-35'20'66'0,"35"-12"-36"0,0-4-35 16</inkml:trace>
        </inkml:traceGroup>
      </inkml:traceGroup>
    </inkml:traceGroup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23:48.724"/>
    </inkml:context>
    <inkml:brush xml:id="br0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2E4B0C4-335F-4F37-B0EA-DAE7D8F668D1}" emma:medium="tactile" emma:mode="ink">
          <msink:context xmlns:msink="http://schemas.microsoft.com/ink/2010/main" type="writingRegion" rotatedBoundingBox="15001,13760 17953,14161 17869,14780 14917,14379"/>
        </emma:interpretation>
      </emma:emma>
    </inkml:annotationXML>
    <inkml:traceGroup>
      <inkml:annotationXML>
        <emma:emma xmlns:emma="http://www.w3.org/2003/04/emma" version="1.0">
          <emma:interpretation id="{A186D348-9FFC-41EA-A5BC-5EF03E1A2D7A}" emma:medium="tactile" emma:mode="ink">
            <msink:context xmlns:msink="http://schemas.microsoft.com/ink/2010/main" type="paragraph" rotatedBoundingBox="15001,13760 17953,14161 17869,14780 14917,143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B5032F6-22D5-454C-BBDD-56DA42CD1515}" emma:medium="tactile" emma:mode="ink">
              <msink:context xmlns:msink="http://schemas.microsoft.com/ink/2010/main" type="line" rotatedBoundingBox="15001,13760 17953,14161 17869,14780 14917,14379"/>
            </emma:interpretation>
          </emma:emma>
        </inkml:annotationXML>
        <inkml:traceGroup>
          <inkml:annotationXML>
            <emma:emma xmlns:emma="http://www.w3.org/2003/04/emma" version="1.0">
              <emma:interpretation id="{02DD2F96-8C56-4C15-B2DA-28376189BBE7}" emma:medium="tactile" emma:mode="ink">
                <msink:context xmlns:msink="http://schemas.microsoft.com/ink/2010/main" type="inkWord" rotatedBoundingBox="14888,14101 15731,13824 15853,14194 15010,14470"/>
              </emma:interpretation>
              <emma:one-of disjunction-type="recognition" id="oneOf0">
                <emma:interpretation id="interp0" emma:lang="tr-TR" emma:confidence="0">
                  <emma:literal>ulu)</emma:literal>
                </emma:interpretation>
                <emma:interpretation id="interp1" emma:lang="tr-TR" emma:confidence="0">
                  <emma:literal>ia</emma:literal>
                </emma:interpretation>
                <emma:interpretation id="interp2" emma:lang="tr-TR" emma:confidence="0">
                  <emma:literal>in)</emma:literal>
                </emma:interpretation>
                <emma:interpretation id="interp3" emma:lang="tr-TR" emma:confidence="0">
                  <emma:literal>dit</emma:literal>
                </emma:interpretation>
                <emma:interpretation id="interp4" emma:lang="tr-TR" emma:confidence="0">
                  <emma:literal>*MU)</emma:literal>
                </emma:interpretation>
              </emma:one-of>
            </emma:emma>
          </inkml:annotationXML>
          <inkml:trace contextRef="#ctx0" brushRef="#br0">7837 3021 152 0,'4'12'57'0,"23"-4"-30"0,-9 4-7 16,-10-4 19-16,1 7-6 15,0 5 0-15,-4 8-14 16,-1 3-6-16,-4 1-8 0,0 15-6 16,-4-3 0-16,-10-5-96 15,-12 1-55-15,-10-9 66 16</inkml:trace>
          <inkml:trace contextRef="#ctx0" brushRef="#br0" timeOffset="-433.2222">7619 3159 192 0,'5'-23'74'0,"-1"15"-40"0,18 0-40 0,-13 8 12 16,4 0-6-16,1 0 2 16,-1 8 12-16,-4 4 8 15,0 3-11-15,-5 9 5 0,-4 0 2 16,-4 7-4-16,-1 9 0 16,1-5-6-16,-1-7 0 15,5-4-3 1,5-5-3-16,4-7-1 15,0-4 0-15,4-8-1 16,0-12-20-16,5-7-7 0,4-5-26 16,1 4-11-16,-6 0-28 15</inkml:trace>
          <inkml:trace contextRef="#ctx0" brushRef="#br0" timeOffset="-203.1518">7486 3120 224 0,'-36'12'85'0,"32"7"-46"0,-5 17-35 15,9-16 21-15,-4 7-10 16,4 13 0-16,4-5-7 31,0 1-3-31,5-1-2 0,9 1-5 16,-5-8 1-16,10-5-32 0,-1-7-15 15,-4-4-53 1,-1-8-28-16,1-4 64 16</inkml:trace>
          <inkml:trace contextRef="#ctx0" brushRef="#br0" timeOffset="-723.7673">7082 3412 204 0,'4'-16'77'0,"10"8"-42"0,21-19-41 16,-17 11 14-16,4 0-7 15,9 0-1-15,5-3-6 16,-1 3-4-16,1 0-71 15,-5 4-32-15,-5 4 53 16,1 4 27-16</inkml:trace>
          <inkml:trace contextRef="#ctx0" brushRef="#br0" timeOffset="-913.8667">7255 3266 232 0,'-5'8'88'0,"10"4"-48"0,-1 23-42 0,1-11 14 15,-1 0-8-15,5-1-1 16,-4 5-1-16,-1 0 1 16,0-5-2-16,1-3-1 0,-5 0 3 15,0-4-29-15,0-5-9 16,0-3-65 0</inkml:trace>
        </inkml:traceGroup>
        <inkml:traceGroup>
          <inkml:annotationXML>
            <emma:emma xmlns:emma="http://www.w3.org/2003/04/emma" version="1.0">
              <emma:interpretation id="{8A0FBC02-14DA-4E3D-B06C-1DCBCE4F53BD}" emma:medium="tactile" emma:mode="ink">
                <msink:context xmlns:msink="http://schemas.microsoft.com/ink/2010/main" type="inkWord" rotatedBoundingBox="17158,14102 17947,14210 17869,14780 17080,14673"/>
              </emma:interpretation>
              <emma:one-of disjunction-type="recognition" id="oneOf1">
                <emma:interpretation id="interp5" emma:lang="tr-TR" emma:confidence="0">
                  <emma:literal>İrabı</emma:literal>
                </emma:interpretation>
                <emma:interpretation id="interp6" emma:lang="tr-TR" emma:confidence="0">
                  <emma:literal>İtası</emma:literal>
                </emma:interpretation>
                <emma:interpretation id="interp7" emma:lang="tr-TR" emma:confidence="0">
                  <emma:literal>irabı</emma:literal>
                </emma:interpretation>
                <emma:interpretation id="interp8" emma:lang="tr-TR" emma:confidence="0">
                  <emma:literal>Irksı</emma:literal>
                </emma:interpretation>
                <emma:interpretation id="interp9" emma:lang="tr-TR" emma:confidence="0">
                  <emma:literal>Fin</emma:literal>
                </emma:interpretation>
              </emma:one-of>
            </emma:emma>
          </inkml:annotationXML>
          <inkml:trace contextRef="#ctx0" brushRef="#br0" timeOffset="37196.4504">9369 3605 188 0,'-18'-35'71'0,"23"35"-38"0,8-4-41 0,0 0 10 0,5 0-14 16,0 0-3-16,4 0-41 15,5 0-15-15,4 4 16 16,-5 4 9-16</inkml:trace>
          <inkml:trace contextRef="#ctx0" brushRef="#br0" timeOffset="37024.5591">9471 3562 132 0,'-9'12'49'0,"14"-4"-26"0,-1 23-27 0,0-19 10 16,1 4-5-16,-1 0-1 15,1 4 1-15,-1-5-1 16,1 5-27-16,-5 0-9 15,0 0-13-15,-5-1-5 16</inkml:trace>
          <inkml:trace contextRef="#ctx0" brushRef="#br0" timeOffset="37696.536">9809 3404 116 0,'4'-20'46'0,"0"20"-24"0,1-23-10 0,4 19 13 0,0 0-5 15,0-4 1-15,-1 8-3 16,-3 12-2-16,-1 4-8 16,-8 7-3-16,-5 9 1 0,0-1-3 15,0 5-2-15,5 3 0 16,4-3-1-16,9-4-3 16,8-5 2-16,1-7 1 15,0 0 0-15,0-9 0 16,-1 1 0-16,-12 0 8 15,-14 4 5-15,-13 0 2 16,-5 0 1-16,1-1-8 16,-1-3-3-16,5 0-43 15,17-8-83 1</inkml:trace>
          <inkml:trace contextRef="#ctx0" brushRef="#br0" timeOffset="45719.5922">9258 3629 116 0,'0'-20'44'0,"4"40"-24"0,5-36-13 0,0 12 13 0,4 0-10 16,10-3-1-16,3-5-3 16,5 0 1-16,0 0-4 15,5 0-4-15,4 0-2 0,-5 1-40 16,-8-1-41-16,-5 4 22 16</inkml:trace>
          <inkml:trace contextRef="#ctx0" brushRef="#br0" timeOffset="45998.8107">9440 3609 112 0,'-4'32'44'0,"4"-12"-24"16,4 3-13-16,0-11 15 0,-4 4 0 15,0 0 4-15,0 4-10 16,0 3-4-16,0 1-7 16,0-4-4-16,0-1 2 0,0-3-26 15,0-4-10-15,0-4-40 16</inkml:trace>
          <inkml:trace contextRef="#ctx0" brushRef="#br0" timeOffset="44977.5395">9702 3420 108 0,'-13'31'41'0,"4"5"-22"0,-5 11-5 16,14-19 15-16,0 4-8 16,0 3-1-16,0 5-17 15,5-1-4-15,8 1 0 16,1-5-2-16,-1-3 1 0,5-9-25 16,-5-3-53-1,0-8 2-15</inkml:trace>
          <inkml:trace contextRef="#ctx0" brushRef="#br0" timeOffset="45180.6853">10031 3424 156 0,'13'12'57'0,"-4"-4"-30"0,0 11-16 0,-5-7 15 15,-4 8-10-15,0 4-4 16,0 3-10-16,0 5-1 16,-4-5-1-16,-1 1-9 0,1 0-2 0,-5-1-71 15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4-27T08:16:16.656"/>
    </inkml:context>
    <inkml:brush xml:id="br0">
      <inkml:brushProperty name="width" value="0.09333" units="cm"/>
      <inkml:brushProperty name="height" value="0.09333" units="cm"/>
      <inkml:brushProperty name="fitToCurve" value="1"/>
    </inkml:brush>
    <inkml:brush xml:id="br1">
      <inkml:brushProperty name="width" value="0.09333" units="cm"/>
      <inkml:brushProperty name="height" value="0.09333" units="cm"/>
      <inkml:brushProperty name="color" value="#ED1C24"/>
      <inkml:brushProperty name="fitToCurve" value="1"/>
    </inkml:brush>
    <inkml:brush xml:id="br2">
      <inkml:brushProperty name="width" value="0.09333" units="cm"/>
      <inkml:brushProperty name="height" value="0.09333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A242DD2-1FD0-48FF-97FF-E6963812C0C6}" emma:medium="tactile" emma:mode="ink">
          <msink:context xmlns:msink="http://schemas.microsoft.com/ink/2010/main" type="writingRegion" rotatedBoundingBox="2020,11144 25203,10883 25273,17137 2090,17397"/>
        </emma:interpretation>
      </emma:emma>
    </inkml:annotationXML>
    <inkml:traceGroup>
      <inkml:annotationXML>
        <emma:emma xmlns:emma="http://www.w3.org/2003/04/emma" version="1.0">
          <emma:interpretation id="{455F4B73-33FA-4743-B1AC-F5DB4D18DB21}" emma:medium="tactile" emma:mode="ink">
            <msink:context xmlns:msink="http://schemas.microsoft.com/ink/2010/main" type="paragraph" rotatedBoundingBox="2020,11144 25203,10883 25218,12246 2035,125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09E61C-F371-400C-AADD-B0496242456A}" emma:medium="tactile" emma:mode="ink">
              <msink:context xmlns:msink="http://schemas.microsoft.com/ink/2010/main" type="line" rotatedBoundingBox="2020,11144 25203,10883 25218,12246 2035,12507"/>
            </emma:interpretation>
          </emma:emma>
        </inkml:annotationXML>
        <inkml:traceGroup>
          <inkml:annotationXML>
            <emma:emma xmlns:emma="http://www.w3.org/2003/04/emma" version="1.0">
              <emma:interpretation id="{7D040A54-8501-4199-814A-70E19C2D1FB0}" emma:medium="tactile" emma:mode="ink">
                <msink:context xmlns:msink="http://schemas.microsoft.com/ink/2010/main" type="inkWord" rotatedBoundingBox="2020,11144 4811,11112 4821,12002 2030,12033">
                  <msink:destinationLink direction="with" ref="{B82D75D7-BC26-47EB-8890-7C2B8E4E2211}"/>
                </msink:context>
              </emma:interpretation>
              <emma:one-of disjunction-type="recognition" id="oneOf0">
                <emma:interpretation id="interp0" emma:lang="tr-TR" emma:confidence="0">
                  <emma:literal>N._4.re</emma:literal>
                </emma:interpretation>
                <emma:interpretation id="interp1" emma:lang="tr-TR" emma:confidence="0">
                  <emma:literal>N._4.,e</emma:literal>
                </emma:interpretation>
                <emma:interpretation id="interp2" emma:lang="tr-TR" emma:confidence="0">
                  <emma:literal>w._4.,e</emma:literal>
                </emma:interpretation>
                <emma:interpretation id="interp3" emma:lang="tr-TR" emma:confidence="0">
                  <emma:literal>Necat</emma:literal>
                </emma:interpretation>
                <emma:interpretation id="interp4" emma:lang="tr-TR" emma:confidence="0">
                  <emma:literal>Nebat</emma:literal>
                </emma:interpretation>
              </emma:one-of>
            </emma:emma>
          </inkml:annotationXML>
          <inkml:trace contextRef="#ctx0" brushRef="#br0">-20642 1212 184 0,'-5'-8'68'0,"5"8"-36"0,-18 0-31 0,14 4 16 0,0 8 0 16,-5 4 2-16,-5 11-4 16,1 9-1-16,0 8-8 15,-1 11 3-15,1-4 1 0,4 1-5 16,0-17-1-16,5-7-4 15,-1-4-1-15,5-8 5 16,0-9 2-16,9-11 0 0,-4-15-1 16,4-13-1-16,4-7 0 15,0-9-2-15,-4 9 1 16,5 3-4-16,-1 8-2 16,-4 8-1-16,0 9 0 15,-1 7 0-15,1 16 3 16,0 7-5-16,5 29 0 15,-1 3 5-15,0 8 2 0,5-7 3 16,0-9 0-16,4-3-2 16,0-8-2-16,0-17 3 15,1-7 0-15,-6-8 5 16,1-8 3 0,-5-7-4-16,1-17-2 15,-5-12 0-15,-1-3-1 16,-3-4-2-16,-1 3-2 15,-4 9 1-15,5 7-1 16,-5 12-16-16,4 8-4 0,1 8-43 16,-1 8-17-16,5 8-20 15</inkml:trace>
          <inkml:trace contextRef="#ctx0" brushRef="#br0" timeOffset="222.1994">-20198 1627 208 0,'4'-4'77'0,"5"4"-42"0,-4 0-39 0,3 0 15 16,1 0-10-16,5 0-1 15,-1 4 0-15,0-4 0 16,1 4 0-16,-6 0-7 0,1 4-3 15,-9 0-54 1,-4 8-47-16,-5 4 33 16</inkml:trace>
          <inkml:trace contextRef="#ctx0" brushRef="#br0" timeOffset="362.9278">-20216 1817 192 0,'9'4'74'0,"4"-8"-40"0,14 0-29 15,-14-4 17-15,5 4-14 16,4-4-4-16,9-4-3 15,0-3 1-15,-4 3-1 16,0-4-38-16,-1 0-17 0,-4-4-31 16</inkml:trace>
          <inkml:trace contextRef="#ctx0" brushRef="#br0" timeOffset="620.2541">-19696 1378 156 0,'0'0'57'0,"4"8"-30"0,-4 4-16 0,0-4 15 16,-4 4-3-16,-1 19 0 16,-4-3-1-16,0 4 1 15,1-1-13-15,-1 1-3 0,4-4-1 16,1-5 3-16,4-3 2 16,4-4-3-16,5 0-3 15,0-8-2-15,4 0 0 16,5-5-2-16,9-3 2 0,-1-3-18 15,1-1-6-15,-5-4-30 16,0 0-12-16,-4 0-31 16</inkml:trace>
          <inkml:trace contextRef="#ctx0" brushRef="#br0" timeOffset="801.8543">-19492 1469 228 0,'-5'24'88'0,"1"11"-48"0,0 1-20 0,4-20 24 15,-5 8-16-15,1 3-3 16,-1 5-15-16,1 7-4 31,-1-3-4-31,1 0-2 0,4-1 1 0,-4 1-21 16,4-1-9-16,-5 1-51 16,5-8-21-16,5-9 1 15</inkml:trace>
          <inkml:trace contextRef="#ctx0" brushRef="#br0" timeOffset="914.2514">-19208 1876 256 0,'-4'-15'96'0,"4"15"-52"0,4-4-80 16,1-4 4-16</inkml:trace>
          <inkml:trace contextRef="#ctx0" brushRef="#br1" timeOffset="13170.8917">-19061 1841 4 0,'0'-28'2'0,"0"24"0"0,4-27 2 16,-4 23 5-16,5 0 28 15,-5 0 13-15,0 4-1 16,0 0-2-16,0 4-9 16,0 0-3-16,0 24-16 15,0-1-4-15,0 1-9 16,0 4-2-16,0-1 0 0,0 1-5 0,0 0-1 16,-5-1-87-1</inkml:trace>
          <inkml:trace contextRef="#ctx0" brushRef="#br0" timeOffset="16284.8389">-18759 1691 204 0,'-5'-8'77'0,"5"8"-42"0,9-4-39 0,0 4 13 15,13 4 1-15,5-4 6 16,8 0-10-16,5 0-4 15,9 0-1-15,5 0-1 0,8 0 2 16,-5-4-1-16,1 0-1 16,-5 0 1-16,-4 0-1 15,-9-4-11-15,-4 4-3 16,-10 0-48 0,-12 4-55-16,-10 4 29 0</inkml:trace>
          <inkml:trace contextRef="#ctx0" brushRef="#br0" timeOffset="16534.8651">-18710 1861 208 0,'13'-8'79'0,"18"-8"-42"0,9 4-32 15,-22 12 17-15,8-4-10 16,10 0 1-16,8 0-8 15,5 4-1-15,4-8-2 16,1 4-2-16,-1 0 3 0,-4 0-4 0,-5 0-2 16,5 0-23-16,-9 0-7 15,-9 1-44 1,-9 3-39-16,-13-4 39 16</inkml:trace>
          <inkml:trace contextRef="#ctx0" brushRef="#br0" timeOffset="16813.7456">-18306 1556 192 0,'-31'-39'74'0,"31"35"-40"0,0-24-31 0,0 28 17 0,4 8-14 15,9-4-4-15,10 4 3 16,8 11 4-16,4 1-5 15,1 8 2-15,-1 0 4 0,5 3 0 16,-4 5 2-16,-1 3 0 16,-8-3 0-16,-5-4 2 15,-9-1 2-15,-8-3 2 16,-18 4 1-16,-14-1-15 16,-13 5-4-16,-22-1-41 15,0 9-15 1,4 11-65-16</inkml:trace>
        </inkml:traceGroup>
        <inkml:traceGroup>
          <inkml:annotationXML>
            <emma:emma xmlns:emma="http://www.w3.org/2003/04/emma" version="1.0">
              <emma:interpretation id="{D3102043-E3C1-4695-B4B6-C67761D8CF5C}" emma:medium="tactile" emma:mode="ink">
                <msink:context xmlns:msink="http://schemas.microsoft.com/ink/2010/main" type="inkWord" rotatedBoundingBox="5998,11571 7913,11549 7921,12288 6006,12310"/>
              </emma:interpretation>
              <emma:one-of disjunction-type="recognition" id="oneOf1">
                <emma:interpretation id="interp5" emma:lang="tr-TR" emma:confidence="0">
                  <emma:literal>TIN):</emma:literal>
                </emma:interpretation>
                <emma:interpretation id="interp6" emma:lang="tr-TR" emma:confidence="0">
                  <emma:literal>TIN:</emma:literal>
                </emma:interpretation>
                <emma:interpretation id="interp7" emma:lang="tr-TR" emma:confidence="0">
                  <emma:literal>TEN):</emma:literal>
                </emma:interpretation>
                <emma:interpretation id="interp8" emma:lang="tr-TR" emma:confidence="0">
                  <emma:literal>Tas:</emma:literal>
                </emma:interpretation>
                <emma:interpretation id="interp9" emma:lang="tr-TR" emma:confidence="0">
                  <emma:literal>Tan:</emma:literal>
                </emma:interpretation>
              </emma:one-of>
            </emma:emma>
          </inkml:annotationXML>
          <inkml:trace contextRef="#ctx0" brushRef="#br0" timeOffset="38098.2581">-16801 1770 216 0,'9'-8'82'0,"9"4"-44"0,26-8-22 16,-17 8 22-16,4-8-18 15,9-4-3-15,9 0-11 16,0 1-4-16,4 3-1 0,9-4-28 0,-4 0-11 15,-14 4-74 1</inkml:trace>
          <inkml:trace contextRef="#ctx0" brushRef="#br0" timeOffset="37835.4826">-16596 1714 176 0,'0'0'66'15,"13"-4"-36"-15,-18 20-20 0,5-4 17 0,0 8 0 16,-4 7 3-16,-5 9-12 31,0 4-5-31,0-1-8 16,0 1-2-16,5-5 1 0,0 5-5 0,-1-5 1 16,5-7-5-16,0 0-1 15,0-12-30-15,0-5-14 16,0 1-43-1,0-4-22-15,0-8 54 16</inkml:trace>
          <inkml:trace contextRef="#ctx0" brushRef="#br0" timeOffset="39583.1668">-16050 1663 184 0,'-18'8'71'0,"9"12"-38"0,-9 15-17 0,9-7 22 16,-4 11-9-16,-9 13-2 0,0 7-13 31,4 12-4-31,5 0-6 16,4-7-3-16,13-5 0 0,5-4-8 16,4-11 0-16,5-9-30 15,0-11-11-15,4-4-52 16,0-8-26-16,1-8 64 15</inkml:trace>
          <inkml:trace contextRef="#ctx0" brushRef="#br0" timeOffset="39181.939">-15868 1872 140 0,'-5'-4'55'0,"1"8"-30"0,0 4-10 15,-5 0 20-15,0 8-6 16,0 8-2-16,-4 3-9 15,-1 5-3-15,1 4-9 16,0 3 3-16,4-3 3 0,0-5-4 16,0-3-2-16,0-4-3 15,5-8-3-15,-1-8-4 0,5-12 0 16,0-12 0-16,5-12 2 16,-1-3-1-16,9-9-1 15,1-4-2-15,3-3-1 16,1-4 1-16,-4 11 2 15,-1 8 4-15,-4 9 2 16,0 27 11 0,0 8-5-16,-5 7-2 15,5 5-3-15,0 8 0 32,0-1-4-32,0 1 0 15,4-4 1-15,0-5 0 0,0-7 6 16,1-4 4-16,4-4-3 15,-1-8-2-15,-3-8 0 16,-1-8-1-16,0-8-2 16,1-3-2-16,-1-1-13 15,-4-7-6-15,0 7-17 16,-5 4-7-16,1 4-26 16,-5 8-42-16,0 12 31 15</inkml:trace>
          <inkml:trace contextRef="#ctx0" brushRef="#br0" timeOffset="39870.7515">-15371 1687 200 0,'18'11'77'0,"-5"13"-42"0,1 24-28 15,-10-25 20-15,1 9-3 16,-1 8 1 0,-4 3-8-16,0 1-2 0,-9 3-9 0,0 4-2 0,0-3 0 15,0-9-2-15,-4 1-2 16,0-16-28-16,0-5-14 15,4-7-22-15,0-12-9 16,9-12-11 0</inkml:trace>
          <inkml:trace contextRef="#ctx0" brushRef="#br0" timeOffset="40028.46">-15086 1916 148 0,'22'-12'57'0,"-9"8"-30"0,14-4-16 15,-14 8 15-15,0 0-12 16,10-4-5-16,-1 4-6 16,-5 0-3-16,-3 4-32 15,-5 0-14-15,0 4-26 32,-18 8-9-32</inkml:trace>
          <inkml:trace contextRef="#ctx0" brushRef="#br0" timeOffset="40156.5401">-15011 2149 252 0,'18'16'93'0,"0"-32"-50"0,4 4-55 0,-5 12 13 16,10 4-106-16,0-8-43 0</inkml:trace>
        </inkml:traceGroup>
        <inkml:traceGroup>
          <inkml:annotationXML>
            <emma:emma xmlns:emma="http://www.w3.org/2003/04/emma" version="1.0">
              <emma:interpretation id="{8A778FDF-15DB-496C-A284-661FD9C4EB6E}" emma:medium="tactile" emma:mode="ink">
                <msink:context xmlns:msink="http://schemas.microsoft.com/ink/2010/main" type="inkWord" rotatedBoundingBox="8544,11598 9330,11589 9331,11672 8545,11681"/>
              </emma:interpretation>
              <emma:one-of disjunction-type="recognition" id="oneOf2">
                <emma:interpretation id="interp10" emma:lang="tr-TR" emma:confidence="0">
                  <emma:literal>_</emma:literal>
                </emma:interpretation>
                <emma:interpretation id="interp11" emma:lang="tr-TR" emma:confidence="0">
                  <emma:literal>-</emma:literal>
                </emma:interpretation>
                <emma:interpretation id="interp12" emma:lang="tr-TR" emma:confidence="0">
                  <emma:literal>r</emma:literal>
                </emma:interpretation>
                <emma:interpretation id="interp13" emma:lang="tr-TR" emma:confidence="0">
                  <emma:literal>.</emma:literal>
                </emma:interpretation>
                <emma:interpretation id="interp14" emma:lang="tr-TR" emma:confidence="0">
                  <emma:literal>§</emma:literal>
                </emma:interpretation>
              </emma:one-of>
            </emma:emma>
          </inkml:annotationXML>
          <inkml:trace contextRef="#ctx0" brushRef="#br0" timeOffset="41723.7599">-14198 1742 124 0,'-49'-8'49'0,"44"8"-26"0,1 0-3 0,4 0 19 16,9 0-13-16,4 0-2 15,9 0-3-15,9 0 1 16,5-4-12-16,8 4-1 0,14-8 1 0,4 4-6 16,1-4 0-16,3 0-2 15,-4 0-2-15,5 1 3 16,-5-1 0-16,-9 0-1 16,-8 0-2-16,-5 4-8 0,-14 0-5 15,-8 0-18-15,-9 4-7 16,-9 0-38 15,-22 8-33-31,-9 4 39 16</inkml:trace>
        </inkml:traceGroup>
        <inkml:traceGroup>
          <inkml:annotationXML>
            <emma:emma xmlns:emma="http://www.w3.org/2003/04/emma" version="1.0">
              <emma:interpretation id="{643B944F-0397-4574-8B77-9B86AEB4990A}" emma:medium="tactile" emma:mode="ink">
                <msink:context xmlns:msink="http://schemas.microsoft.com/ink/2010/main" type="inkWord" rotatedBoundingBox="10150,11605 11742,11587 11750,12314 10158,12332"/>
              </emma:interpretation>
              <emma:one-of disjunction-type="recognition" id="oneOf3">
                <emma:interpretation id="interp15" emma:lang="tr-TR" emma:confidence="0">
                  <emma:literal>ili.</emma:literal>
                </emma:interpretation>
                <emma:interpretation id="interp16" emma:lang="tr-TR" emma:confidence="0">
                  <emma:literal>tine</emma:literal>
                </emma:interpretation>
                <emma:interpretation id="interp17" emma:lang="tr-TR" emma:confidence="0">
                  <emma:literal>ili).</emma:literal>
                </emma:interpretation>
                <emma:interpretation id="interp18" emma:lang="tr-TR" emma:confidence="0">
                  <emma:literal>ilin.</emma:literal>
                </emma:interpretation>
                <emma:interpretation id="interp19" emma:lang="tr-TR" emma:confidence="0">
                  <emma:literal>ilik.</emma:literal>
                </emma:interpretation>
              </emma:one-of>
            </emma:emma>
          </inkml:annotationXML>
          <inkml:trace contextRef="#ctx0" brushRef="#br0" timeOffset="47618.1865">-12635 1928 228 0,'-13'-20'88'0,"13"16"-48"0,13-4-34 0,-4 4 22 16,13 0-8-16,5-8-2 15,8 8-10-15,10-7-3 16,4-1-3-16,4-4-4 0,9 12 1 15,-4 0-32-15,-5 4-13 16,-9 4-65 0</inkml:trace>
          <inkml:trace contextRef="#ctx0" brushRef="#br0" timeOffset="47411.3273">-12364 1892 188 0,'-5'-4'71'0,"5"12"-38"0,-4 8-17 0,4-4 22 0,-4 8-9 16,-1 7-2-16,-4 5-15 15,0 19-5-15,5-3-5 16,-1-9 1-16,1 1 2 0,0-5-4 16,-1-7-1-16,1-4-13 15,-1-4-7-15,1-5-33 16,4-3-16-16,0-8-26 16</inkml:trace>
          <inkml:trace contextRef="#ctx0" brushRef="#br0" timeOffset="47952.2478">-11698 1940 220 0,'-4'8'82'0,"4"11"-44"0,-5 13-18 0,1-12 24 16,-1 3-16-16,-4 17-5 15,1 4-10-15,3-9-3 16,1 9-6-16,-1-9 2 0,1-7 3 16,4-4-7-16,4-5-1 15,1-7-8-15,4 0 0 16,4-8-15 0,0-4-5-16,1-8-17 15,-1-4-7-15,-4-4-57 16</inkml:trace>
          <inkml:trace contextRef="#ctx0" brushRef="#br0" timeOffset="48101.3531">-11693 1884 208 0,'-14'-8'77'0,"14"8"-42"0,0 0-23 0,0 0 21 15,0 0-19-15,0 0-7 16,0 0-14-16,9 0-4 15,0 0-60-15,-5 0-26 16,1 4 17-16,-1 4 8 16</inkml:trace>
          <inkml:trace contextRef="#ctx0" brushRef="#br0" timeOffset="48379.0415">-11902 1658 208 0,'-9'0'77'0,"4"12"-42"0,-8 16-23 0,9-9 21 16,-5 17-6-16,-5 11-1 16,-3 12-6-16,3 9 0 15,1 3-11-15,4-4-8 0,0 0-3 16,9-8 1-16,5-12 0 15,4-7-15 1,4-5-6-16,5-11-25 0,-1-12-9 16,10-4-48-1</inkml:trace>
          <inkml:trace contextRef="#ctx0" brushRef="#br0" timeOffset="50580.4183">-11729 1702 256 0,'-4'0'96'0,"4"3"-52"0,0-3-43 0,0 0 19 32,4 4-16-32,5-4-1 15,0 0-60-15,0 0-25 0,0 0-18 16,-5-4-6-16</inkml:trace>
          <inkml:trace contextRef="#ctx0" brushRef="#br0" timeOffset="48597.7932">-11392 1840 232 0,'9'23'88'0,"0"5"-48"0,0 11-20 16,-9-15 24-16,0 8-11 15,-4 11-2-15,-1 9-14 16,-4-1-5-16,0 4-7 15,-8-8-4-15,-10-7 0 0,0 3-30 16,5-7-10-16,4-8-54 16</inkml:trace>
          <inkml:trace contextRef="#ctx0" brushRef="#br0" timeOffset="49426.1023">-11081 2081 232 0,'-9'0'88'0,"9"3"-48"0,0 1-31 16,0-4 19-16,0 0-12 15,0 0-4-15,5 0-7 16,-1 0-4-16,5 0 0 15,-4 0-1-15,-1 0 2 0,1-4-1 16,-1 1 2-16,-4-1 4 16,0 4 6-16,0 0 6 15,0 0 3-15,0 0-7 16,0 0-4-16,0 0-9 16,0 0-3-16,0 0-31 15,0 0-12-15</inkml:trace>
          <inkml:trace contextRef="#ctx0" brushRef="#br0" timeOffset="51656.5784">-11853 2041 104 0,'-5'0'38'0,"10"0"-20"0,-5-4-6 0,0 4 13 0,0 0 0 15,0 0 0-15,4-4-1 16,5 0 0-16,0-4-13 16,0 0-2-16,4 0 1 0,0-3-2 15,1-1 1-15,-1 0-5 16,0 0-3-16,1 0 2 15,-1 0 2-15,-4 1 0 16,-5 3 0-16,1 0-6 16,-1 4 1-16,-4 0-22 15,0 4-10-15,0 0-61 16</inkml:trace>
        </inkml:traceGroup>
        <inkml:traceGroup>
          <inkml:annotationXML>
            <emma:emma xmlns:emma="http://www.w3.org/2003/04/emma" version="1.0">
              <emma:interpretation id="{E80CE094-1DA9-4FDD-BFCB-295B0838CCF6}" emma:medium="tactile" emma:mode="ink">
                <msink:context xmlns:msink="http://schemas.microsoft.com/ink/2010/main" type="inkWord" rotatedBoundingBox="12160,11459 14941,11286 14998,12206 12217,12379"/>
              </emma:interpretation>
              <emma:one-of disjunction-type="recognition" id="oneOf4">
                <emma:interpretation id="interp20" emma:lang="tr-TR" emma:confidence="0">
                  <emma:literal>T(N-i)=</emma:literal>
                </emma:interpretation>
                <emma:interpretation id="interp21" emma:lang="tr-TR" emma:confidence="0">
                  <emma:literal>T(N-i) =</emma:literal>
                </emma:interpretation>
                <emma:interpretation id="interp22" emma:lang="tr-TR" emma:confidence="0">
                  <emma:literal>T/N-i) =</emma:literal>
                </emma:interpretation>
                <emma:interpretation id="interp23" emma:lang="tr-TR" emma:confidence="0">
                  <emma:literal>T(ri)=</emma:literal>
                </emma:interpretation>
                <emma:interpretation id="interp24" emma:lang="tr-TR" emma:confidence="0">
                  <emma:literal>ilmi) =</emma:literal>
                </emma:interpretation>
              </emma:one-of>
            </emma:emma>
          </inkml:annotationXML>
          <inkml:trace contextRef="#ctx0" brushRef="#br0" timeOffset="549695.8927">-8127 1819 140 0,'-22'-8'55'0,"22"8"-30"16,22 8-18-16,-13-8 13 0,8 0-8 16,6-4-2-16,3 0-3 15,1-4 0-15,0 4-4 16,-1-4-4-16,1 4 0 0,-5-3 1 16,5-1 2-16,-1 4-23 15,-8 0-8-15,0 0-43 16</inkml:trace>
          <inkml:trace contextRef="#ctx0" brushRef="#br0" timeOffset="550062.2067">-8123 1969 108 0,'-22'4'44'0,"22"-4"-24"0,22-4 5 16,-13 4 20-16,0 0-11 0,9 0-2 15,4-4-17-15,0 0-6 16,0 0-6-16,5 0-5 0,-5 0 1 0,0 0-6 16,1 4-3-16,8-8-78 31</inkml:trace>
          <inkml:trace contextRef="#ctx0" brushRef="#br0" timeOffset="53025.7529">-10610 1883 180 0,'-9'-16'68'0,"14"-3"-36"0,4 3-13 15,-1 4 21-15,1 4 2 16,0 0 6-1,22-4-22-15,5 4-14 16,4 4-8-16,4 1-3 0,5-1-21 16,-5 4-7-16,10 7-57 0,-5 1-64 15,-5 0 37-15</inkml:trace>
          <inkml:trace contextRef="#ctx0" brushRef="#br0" timeOffset="52822.5492">-10428 1863 200 0,'-4'-8'74'0,"4"-11"-40"0,-5 35-16 0,5-9 23 0,-4 9-10 15,-1 4-3 1,-3 4-12-16,-1 3-5 0,4 5-6 16,1-1-4-16,-1 5 2 0,1-8-2 15,4 7-5 1,0-7-2-16,0-5-33 16,0 1-11-16,0-12-28 15,0-4-46 1,0-16 31-16</inkml:trace>
          <inkml:trace contextRef="#ctx0" brushRef="#br0" timeOffset="54492.128">-9899 1563 232 0,'-14'8'88'0,"6"12"-48"0,-10 12-14 0,9-13 31 16,-4 17-10-16,-10 11 0 16,-8 20-29-16,0 4-13 15,5 16-4-15,8-8 2 0,9 0 3 16,9-4-13-16,13-8-6 0,9-4-35 31,5-11-14-31,17-13-76 16</inkml:trace>
          <inkml:trace contextRef="#ctx0" brushRef="#br0" timeOffset="53495.3382">-9748 1777 228 0,'-18'27'85'0,"14"1"-46"0,-23-1-43 0,22-11 15 15,-8 8-2 1,0 4 2-16,-1 3 3 0,1 1 2 16,0 3-9-16,-1-3 5 0,6 3 3 15,-1-7-7-15,4-8-4 31,5-24 1-31,5-8-3 16,-1-8-1-16,9-7 0 16,10-5-1-16,-6-11-3 15,1 3 2-15,0-3 1 16,-5 11 0-16,1 4 0 16,-5 21 2-1,-1 18 1-15,1 5 1 16,0 4-5-16,0 8-1 0,0-1 3 15,9-3 1-15,-5 0 0 16,0-5-2-16,5-7 1 16,0-4 1-16,0-8-1 15,4-8 2-15,-4-8 4 16,-1-3 6-16,1-5-5 16,-5-8-2-16,1-7-3 15,-5 3 0-15,0 1-4 16,-1 7 0-16,1 4-10 15,-4 9-3-15,4 7-42 16,-1 4-17-16</inkml:trace>
          <inkml:trace contextRef="#ctx0" brushRef="#br0" timeOffset="53682.8638">-9313 1883 228 0,'-5'-4'85'0,"5"4"-46"0,9 4-39 0,0-4 16 16,0 0-11-16,4 0-3 15,1 0-1-15,-1-4-1 16,9 4 0-16,1 0-3 0,3 0 2 16,-4 0-37-16,1-4-14 15</inkml:trace>
          <inkml:trace contextRef="#ctx0" brushRef="#br0" timeOffset="53891.9327">-8949 1725 176 0,'0'0'68'0,"5"4"-36"0,-5 4-20 16,0 0 28 0,-5 16-15-16,-4 3-3 15,0 1-5-15,0 3-9 16,1 1-5-16,-1-4-2 0,4-5-1 15,1-3 0-15,4-4-9 16,4-4-2-16,5-8-32 16,4-4-11-1,1-8-39 1</inkml:trace>
          <inkml:trace contextRef="#ctx0" brushRef="#br0" timeOffset="54036.8105">-8931 1658 280 0,'-9'-12'104'0,"9"12"-56"0,0 0-49 16,4-4 18-16,-4 4-15 15,5 0 0-15,4 4-29 16,0-4-9-16,0 0-81 16,-1-4-34-16</inkml:trace>
          <inkml:trace contextRef="#ctx0" brushRef="#br0" timeOffset="54959.6975">-8620 1417 192 0,'0'-15'74'0,"4"11"-40"0,5 0-24 0,-4 4 17 0,3 4 7 15,1 7 3-15,5 21-6 32,-6 7-4-32,1 17-15 15,0 11 6-15,-4 0 4 0,-5 8-2 16,-5 0-2-16,-8 4-8 16,0 0-4-16,-5-4-3 15,-9-4-3-15,-17-12-19 0,-1-8-10 16,1-11-43-16,4-8-18 0,4-9-35 15</inkml:trace>
        </inkml:traceGroup>
        <inkml:traceGroup>
          <inkml:annotationXML>
            <emma:emma xmlns:emma="http://www.w3.org/2003/04/emma" version="1.0">
              <emma:interpretation id="{40FE55F1-79AE-4FED-8D42-415E8F8E0A87}" emma:medium="tactile" emma:mode="ink">
                <msink:context xmlns:msink="http://schemas.microsoft.com/ink/2010/main" type="inkWord" rotatedBoundingBox="15517,11441 19886,11185 19917,11715 15548,11970"/>
              </emma:interpretation>
              <emma:one-of disjunction-type="recognition" id="oneOf5">
                <emma:interpretation id="interp25" emma:lang="tr-TR" emma:confidence="0">
                  <emma:literal>+1+21+-2:</emma:literal>
                </emma:interpretation>
                <emma:interpretation id="interp26" emma:lang="tr-TR" emma:confidence="0">
                  <emma:literal>121+21+-2:</emma:literal>
                </emma:interpretation>
                <emma:interpretation id="interp27" emma:lang="tr-TR" emma:confidence="0">
                  <emma:literal>111+21+-2:</emma:literal>
                </emma:interpretation>
                <emma:interpretation id="interp28" emma:lang="tr-TR" emma:confidence="0">
                  <emma:literal>11-1+21+-2:</emma:literal>
                </emma:interpretation>
                <emma:interpretation id="interp29" emma:lang="tr-TR" emma:confidence="0">
                  <emma:literal>Hzl.ınızı:</emma:literal>
                </emma:interpretation>
              </emma:one-of>
            </emma:emma>
          </inkml:annotationXML>
          <inkml:trace contextRef="#ctx0" brushRef="#br0" timeOffset="554038.4569">-7217 1531 148 0,'-9'39'57'0,"5"5"-30"0,-1 3-18 0,5-23 14 15,-4 3-5-15,-1 9 0 16,1 3-8-16,0-3-4 16,4-4-3-16,-5-5-3 0,5-3 1 15,0-4-10-15,0-5-4 16,0-3-46-16,0-4-48 0,0-8 32 16</inkml:trace>
          <inkml:trace contextRef="#ctx0" brushRef="#br0" timeOffset="554290.7161">-7048 1783 200 0,'-5'-3'74'0,"5"6"-40"0,5-3-38 16,-5 0 13-16,0 0-7 15,9 0 1-15,0 0-18 16,0 0-4-16,-1 0-64 16,6 0-27-16</inkml:trace>
          <inkml:trace contextRef="#ctx0" brushRef="#br0" timeOffset="554734.5704">-6813 1555 168 0,'9'-32'63'0,"4"28"-34"0,19 0-25 0,-15 4 15 0,1 0 0 15,0 0 1-15,-5 4-3 16,1 0 0-16,-6 0-9 16,1 8 1-16,-4 0 2 0,-5 11-4 15,-5-3-2-15,-8 8-2 16,-14 3 0-16,-4 9-2 15,-4 11-1-15,-1-8 1 16,5-3-1-16,4-9 0 16,10-7 0-16,3-8 0 15,5-4 0-15,9-4-3 16,5 0 0-16,4-4 2 16,4 3 0-16,0-3 1 0,5 0 0 15,4 0-3-15,9-4 2 31,-4 0 1-31,0 0 2 16,-1 0-50-16,1 0-21 16,-5 4-26-16</inkml:trace>
          <inkml:trace contextRef="#ctx0" brushRef="#br0" timeOffset="555118.3595">-6315 1783 184 0,'-5'-7'71'0,"10"3"-38"0,4 8-34 16,-1-4 12-16,6 0-7 16,4-4-3-16,-1 0 0 15,6 0 1-15,-1 0-1 16,0 0-1-16,-4 4 1 0,4-4-4 0,0 4 2 15,-4-4-48 1,-5 0-56-16,-4 0 20 16</inkml:trace>
          <inkml:trace contextRef="#ctx0" brushRef="#br0" timeOffset="555274.6253">-6169 1590 180 0,'-9'4'68'0,"9"24"-36"0,-4-1-18 0,4-15 22 16,0 8-14-16,0 0-4 16,0 3-11-16,0 1-5 0,0 4-1 15,0 3-12-15,0-3-5 0,0-5-85 16</inkml:trace>
          <inkml:trace contextRef="#ctx0" brushRef="#br0" timeOffset="563058.9884">-5667 1456 144 0,'0'0'55'0,"5"12"-30"0,-1 7-7 16,0 1 20-16,1 12-4 15,-5 7 3-15,0-7-10 16,0-1-2-16,0 5-14 16,4-5-7-16,1 5-2 0,-1-4-2 15,1 3 2-15,-1-15-28 16,-4 7-11-16,4-7-152 16,5-16 94-1</inkml:trace>
          <inkml:trace contextRef="#ctx0" brushRef="#br0" timeOffset="563324.605">-5414 1740 160 0,'-22'0'60'0,"26"4"-32"0,1-4-33 15,4 4 14 1,0-4-9-16,0 4-11 15,-1 0-5-15</inkml:trace>
          <inkml:trace contextRef="#ctx0" brushRef="#br0" timeOffset="563621.5118">-5050 1373 212 0,'-22'0'79'0,"22"16"-42"0,18 11-28 0,-14-7 22 16,1 12-4-16,-10 11 2 15,5 4-14-15,-4 1-4 16,4-5-7-16,-4-3-3 0,4 3 0 15,-5 1-8-15,5-9 0 16,0-3-37-16,0-9-15 16</inkml:trace>
          <inkml:trace contextRef="#ctx0" brushRef="#br0" timeOffset="564965.4061">-4099 1408 180 0,'-5'-27'68'0,"14"15"-36"0,22-4-33 0,-17 12 15 16,3-4-4-16,1 4 4 16,0 0 4-16,0 4 1 15,-5 4-10-15,0 0 3 0,-4 4 4 0,-9 4-4 16,-4 8-2-16,-10 3-5 16,-12 1-2-16,-5 12 1 15,-9 7 2-15,0 5-5 16,0-5-3-16,9-8 1 15,4-7 0-15,9-8-2 16,5-4 2-16,9-8 3 16,8-5 1-16,5 1-1 15,4 0 1-15,5-4-4 16,0 0 0-16,-1 4 1 16,10-4 0-16,-5 4-11 15,5 0-5-15,-5 0-52 16,0-4-20-16,1 0-4 15</inkml:trace>
          <inkml:trace contextRef="#ctx0" brushRef="#br0" timeOffset="565152.9392">-3833 1637 244 0,'-4'8'93'0,"8"-12"-50"0,5 4-48 0,-4 4 15 16,3 0-8-16,1-4-2 16,-4 4-26-16,4 0-12 15,0-4-47-15,-5 0-21 0,9 0 42 16,1-12 21-16</inkml:trace>
          <inkml:trace contextRef="#ctx0" brushRef="#br0" timeOffset="565434.2415">-3486 1326 260 0,'-9'-4'96'0,"9"11"-52"0,-5 13-25 0,1-4 26 15,-1 8-23-15,1 3-7 16,0 13-10-16,-1 7-4 16,1-3 0-16,-1-1-1 0,1-7 0 15,-1-1-5-15,1-3 1 16,-1-5-36-16,1-3-13 16,4-4-72-1</inkml:trace>
          <inkml:trace contextRef="#ctx0" brushRef="#br0" timeOffset="568884.4754">-4770 1701 148 0,'-22'0'57'0,"22"0"-30"0,4 4-29 16,5-4 9-16,0 0 8 16,9 0 5-16,4-4 1 15,0 0-1-15,1 4-10 16,-1 0-4-16,0-4 0 0,5 4-3 15,-5-4-2-15,-4 0-5 16,-5 0 0-16,0 0-42 0,-8 4-19 16,-1-4-14-1</inkml:trace>
          <inkml:trace contextRef="#ctx0" brushRef="#br0" timeOffset="569040.7162">-4650 1582 180 0,'-9'4'68'0,"-9"28"-36"0,10-1-13 0,16-15 21 16,-3 0-14-16,-1 8-2 16,1-1-12-16,-1 1-3 15,5 4-5-15,-4-5-3 0,-1-3 0 16,0 0-26-16,1-1-8 16,4-3-73-1</inkml:trace>
          <inkml:trace contextRef="#ctx0" brushRef="#br0" timeOffset="569686.5765">-3082 1511 184 0,'0'0'71'0,"4"0"-38"0,18 0-32 16,-8 0 16-16,-1 0-9 16,0 0 0-16,5-4-2 0,0 0-1 15,0 0-3-15,-1 0-2 0,1 0 3 16,-4 4-33-16,-6 0-14 16,-3 0-40-1</inkml:trace>
          <inkml:trace contextRef="#ctx0" brushRef="#br0" timeOffset="569847.5092">-3078 1685 192 0,'5'-4'71'0,"12"8"-38"0,1 0-32 15,-4-4 16-15,-1 4-11 16,5-4-3-16,4 0-11 15,0-4-3-15,0 4-76 0,5 0-31 16</inkml:trace>
        </inkml:traceGroup>
        <inkml:traceGroup>
          <inkml:annotationXML>
            <emma:emma xmlns:emma="http://www.w3.org/2003/04/emma" version="1.0">
              <emma:interpretation id="{6139B96F-32B9-49A9-B58C-AC98E62CBD43}" emma:medium="tactile" emma:mode="ink">
                <msink:context xmlns:msink="http://schemas.microsoft.com/ink/2010/main" type="inkWord" rotatedBoundingBox="20396,11088 21797,11072 21804,11720 20403,11736"/>
              </emma:interpretation>
              <emma:one-of disjunction-type="recognition" id="oneOf6">
                <emma:interpretation id="interp30" emma:lang="tr-TR" emma:confidence="0">
                  <emma:literal>5€</emma:literal>
                </emma:interpretation>
                <emma:interpretation id="interp31" emma:lang="tr-TR" emma:confidence="0">
                  <emma:literal>5.),</emma:literal>
                </emma:interpretation>
                <emma:interpretation id="interp32" emma:lang="tr-TR" emma:confidence="0">
                  <emma:literal>{5 €</emma:literal>
                </emma:interpretation>
                <emma:interpretation id="interp33" emma:lang="tr-TR" emma:confidence="0">
                  <emma:literal>5.3=</emma:literal>
                </emma:interpretation>
                <emma:interpretation id="interp34" emma:lang="tr-TR" emma:confidence="0">
                  <emma:literal>fa</emma:literal>
                </emma:interpretation>
              </emma:one-of>
            </emma:emma>
          </inkml:annotationXML>
          <inkml:trace contextRef="#ctx0" brushRef="#br0" timeOffset="574497.2788">-2296 1724 104 0,'0'-4'38'0,"4"0"-20"0,-4 4 1 0,0 0 16 15,0 0 0-15,0 0 2 16,0 0-9-16,-4 4-5 16,-5 0-13-16,-4 4-2 0,-1-4-1 15,1 0-6-15,0 0 0 0,-1 4-1 16,1-8 2-16,4-4-17 15,5 4-6-15,4-4-76 16</inkml:trace>
          <inkml:trace contextRef="#ctx0" brushRef="#br0" timeOffset="571924.0465">-2265 1298 260 0,'-13'-4'96'0,"8"8"-52"0,-4 0-40 16,9 4 21-16,-4 0-16 0,-5 3-5 16,0 1-2-16,5 0-2 15,-1 0 0-15,1-4 2 0,8 0 1 16,5 0-4-16,4 0 1 16,10-1-2-16,-1 1 0 15,4 4 2-15,1 4 2 16,-5 0 3-16,1 0 2 15,-10-1 3-15,-4 9 1 16,-5 8-1-16,-8-1-1 16,-5-3-5-16,-4-4-1 15,-5-1-3-15,0-3-1 16,0-4-28-16,5-8-13 16,0-4-38-16,8-8-14 0,10-16-2 15</inkml:trace>
          <inkml:trace contextRef="#ctx0" brushRef="#br0" timeOffset="572158.4804">-2247 1176 260 0,'-14'-8'96'0,"19"8"-52"0,8 0-34 15,0 0 23-15,5 0-16 16,4 0-2-16,10 0-9 0,3 0-4 16,9 0-1-16,-4-4-4 0,0 0 0 15,-4 0-80-15,-5 0-34 16,-9-4 8 0</inkml:trace>
          <inkml:trace contextRef="#ctx0" brushRef="#br0" timeOffset="580040.3878">-1697 1436 160 0,'-26'0'60'0,"39"0"-32"0,-22 0-17 0,18 0 15 15,4 0-8-15,5 0 0 16,4 0-9-16,9-4-3 15,9 0-3-15,5 0 2 0,13-4 4 16,-5 0-7-16,-4 4-1 0,-5 1-1 16,-8-1 2-16,-5 0-1 0,-9 0 2 15,-4 4-33-15,-14 8-82 32</inkml:trace>
          <inkml:trace contextRef="#ctx0" brushRef="#br0" timeOffset="580255.2539">-1612 1657 160 0,'9'-4'60'0,"8"4"-32"0,19-27-20 0,-14 15 18 16,14 8-9-16,4-8 1 15,9 4-11-15,4-4-2 0,-4 4-3 16,-5-4 1-1,-4 5 0-15,-4-1-4 0,-10 0-1 16,-4 0-32-16,-4 4-15 16,-9 0-33-1</inkml:trace>
          <inkml:trace contextRef="#ctx0" brushRef="#br0" timeOffset="580571.9537">-1377 1306 76 0,'5'-20'30'0,"30"8"-16"0,14-4 1 16,-27 12 13-16,5 1 2 16,4 6 2-16,-4 5 5 15,4 8 1-15,-5 8-9 16,5 7-5-16,-4 5-14 16,0 7 0-16,-5 9 1 0,-9-5-2 15,-8-3 2-15,-10 3-6 0,-8-8-1 16,-5-3-13-16,-8-5-7 15,-6-3-55 1,6 4-63-16,4-17 30 16</inkml:trace>
        </inkml:traceGroup>
        <inkml:traceGroup>
          <inkml:annotationXML>
            <emma:emma xmlns:emma="http://www.w3.org/2003/04/emma" version="1.0">
              <emma:interpretation id="{09A76154-78D5-4A9F-BC71-692683B30478}" emma:medium="tactile" emma:mode="ink">
                <msink:context xmlns:msink="http://schemas.microsoft.com/ink/2010/main" type="inkWord" rotatedBoundingBox="22747,11198 25206,11171 25218,12246 22759,12274"/>
              </emma:interpretation>
              <emma:one-of disjunction-type="recognition" id="oneOf7">
                <emma:interpretation id="interp35" emma:lang="tr-TR" emma:confidence="0">
                  <emma:literal>q.4E-1W</emma:literal>
                </emma:interpretation>
                <emma:interpretation id="interp36" emma:lang="tr-TR" emma:confidence="0">
                  <emma:literal>Ed.ü</emma:literal>
                </emma:interpretation>
                <emma:interpretation id="interp37" emma:lang="tr-TR" emma:confidence="0">
                  <emma:literal>Ed.üz</emma:literal>
                </emma:interpretation>
                <emma:interpretation id="interp38" emma:lang="tr-TR" emma:confidence="0">
                  <emma:literal>Ed.ü.</emma:literal>
                </emma:interpretation>
                <emma:interpretation id="interp39" emma:lang="tr-TR" emma:confidence="0">
                  <emma:literal>Ed.ü!</emma:literal>
                </emma:interpretation>
              </emma:one-of>
            </emma:emma>
          </inkml:annotationXML>
          <inkml:trace contextRef="#ctx0" brushRef="#br0" timeOffset="592965.4481">173 1630 140 0,'-4'0'52'0,"-1"-16"-28"0,-4 8 5 16,5 8 25-16,-5 8-16 16,-9 4-6-16,-8-1-19 15,-1-3-6-15,0 4-5 0,1-4-4 0,3 0 1 16,6 0-1-16,3-4-2 0,6-4-30 16,3 0-13-16,10-4-40 15,12 0-24 1,14-16 50-16</inkml:trace>
          <inkml:trace contextRef="#ctx0" brushRef="#br0" timeOffset="591952.4862">129 1266 152 0,'-5'-4'57'0,"-4"4"-30"0,5 4-32 16,-18 8 71-16,0 0-20 15,-5 4-15-15,0 0-11 16,5 3-13-16,4 1-5 0,5-4-1 16,4 0-6-16,9-1 1 15,9 1 4-15,9 0 4 16,8-4-3-16,5 0-1 15,1 0 0-15,-6-5 0 16,1 1 0-16,-5 0 2 16,0 0-1-16,-4-4-1 15,-5 0 1-15,-4 0 1 16,-4 0 1-16,-10 8 1 16,-4 8-18-16,-8-5-7 0,-10-7-21 15,-4 8-9-15,0-16-12 16,4-12-34-1</inkml:trace>
          <inkml:trace contextRef="#ctx0" brushRef="#br0" timeOffset="592140.009">67 1270 236 0,'31'-12'88'0,"-22"12"-48"0,8 0-34 15,-8 4 22-15,4 0-17 16,5 0-4-16,4-4-4 16,1 0 0-16,-1 4-2 0,-4 0-25 0,17 4-103 31</inkml:trace>
          <inkml:trace contextRef="#ctx0" brushRef="#br0" timeOffset="593940.421">533 1468 140 0,'0'-4'55'0,"0"8"-30"0,0-4-7 16,0 0 18-16,0 0-3 16,0 8 1-16,-5-1-11 15,1 1-1-15,4 0-13 16,0 0 1-16,0 0 1 16,0 0-6-16,0-8-3 15,4 4 1-15,5-4 0 16,0-4-1-16,0 0 1 15,0 0-2-15,0-4 2 0,-5 0 2 16,-4 4 2-16,0 0 3 16,-4 4 1-1,-5 0-5-15,-4 4-2 16,4 0-4-16,0 4-3 16,0-4-20-16,9-4-83 15,13 4-51 1,5 4 45-16</inkml:trace>
          <inkml:trace contextRef="#ctx0" brushRef="#br0" timeOffset="594310.6218">937 1310 148 0,'4'-12'55'0,"-4"12"-30"0,5 0 1 0,-5 0 23 16,0 8-9-16,0 0-1 16,-5 7-11-16,-3 5-3 0,-1 4-14 15,-5 0 2-15,5 3 1 0,1-3-3 0,-1 0-1 16,4-1-2-16,5-3 0 15,5-4-2-15,4-4-1 16,4-4-3-16,0-1-2 16,1-3-10-16,12-15-24 31,5-1-2-15,-4 0-19-16,-5 0-7 0,-4-4-42 31,-5 0-21-31,-4 5 66 0</inkml:trace>
          <inkml:trace contextRef="#ctx0" brushRef="#br0" timeOffset="594446.2606">1017 1416 196 0,'-27'16'74'0,"27"0"-40"0,-9 8-18 15,9-13 22-15,0 13-9 16,-4 8-2-16,4 3-15 0,0-7-8 0,0 0-2 16,0-5-2-16,0-3 2 0,0-4-45 15,0-4-21-15,4-5-42 16</inkml:trace>
          <inkml:trace contextRef="#ctx0" brushRef="#br0" timeOffset="594649.3826">1194 1318 272 0,'-5'15'104'0,"5"5"-56"0,-4 16-54 0,4-17 17 15,-5 1-9-15,1 4-2 16,-1 7 1-16,1 5-1 16,-1-4 0-16,1-1-62 0,4-7-25 15,4-4-14 1</inkml:trace>
          <inkml:trace contextRef="#ctx0" brushRef="#br0" timeOffset="594880.666">1208 1720 192 0,'-5'4'71'0,"5"0"-38"0,0 0-21 15,0-4 21-15,0 4-15 16,0-4-2-16,5 4-12 16,-5-4-3-16,4 4-1 31,-4-4 0-31,0 0 2 0,0 0 5 15,0 4 4-15,-4 0 2 0,-1-4 5 16,-3 0-8-16,3 4-3 0,1-4-26 16,-1 0-13-16,5 0-85 15</inkml:trace>
          <inkml:trace contextRef="#ctx0" brushRef="#br0" timeOffset="595411.941">1408 1665 236 0,'4'-4'88'0,"23"4"-48"0,-5-4-29 16,-9 4 21-16,1 0-19 16,3 0-7-16,1 0-2 15,-4 0-1-15,-1 0-1 16,-4 0-61-16,0 0-27 0,-9 0-17 16</inkml:trace>
          <inkml:trace contextRef="#ctx0" brushRef="#br0" timeOffset="595208.7669">1479 1523 244 0,'0'-4'90'0,"9"4"-48"0,-5-4-34 0,1 4 24 16,3 0-22-16,1 0-5 16,0 0-4-16,0-4-1 15,0 0 0-15,0 0 0 0,0 4 0 16,0 0-29-16,0-4-10 15,-5 0-71 1</inkml:trace>
          <inkml:trace contextRef="#ctx0" brushRef="#br0" timeOffset="597103.3605">1883 1318 236 0,'-13'-8'90'0,"8"20"-48"0,5 11-42 0,0-3 18 15,0 4-6-15,0 7 3 16,-4 17-4-16,-1-5-1 16,1 1-6-16,-1-1-3 0,1-8 0 15,0-3-4-15,-1-4 2 16,1-5-54-16,4-7-23 15</inkml:trace>
          <inkml:trace contextRef="#ctx0" brushRef="#br0" timeOffset="597584.4235">2030 1408 204 0,'8'-27'77'0,"15"19"-42"0,17 0-32 15,-27 8 17-15,0 0-3 16,-4 4 1-16,0 8 0 0,-5 4-2 16,-4 3-8-16,-8 5-3 0,-10 8 1 15,-4 7-3-15,-1 1-2 16,-3-1 2-16,4-3 2 16,-1-9-4-16,10-3-1 15,9-8-2-15,8-4 0 16,18-9-3-16,5-3 1 15,8-3-16-15,5-5-6 32,-4-4 4-32,-1-4 5 15,-4 8 10-15,-8 4 6 0,-6 4 8 16,-3 4 6-16,-10 4-1 16,-4 8 3-16,-4 0-4 15,-5 3 1-15,0 1-3 16,0-4 2-16,5-4-4 0,-1-4 1 15,14-8-1 1,4-8-3 0,5-4-1-16,9-4-1 15,-5-4 1-15,5-19 2 0,-14 3 4 16,-4 5 7-16,-14 3 4 0,-8 4-6 16,-9 13-1-16,-9 7-12 15,0 15-3-15,4 13-30 16,5 4-12-16,13 3-94 15</inkml:trace>
          <inkml:trace contextRef="#ctx0" brushRef="#br0" timeOffset="598079.2718">1563 2162 240 0,'14'-7'90'0,"12"3"-48"0,27-4-45 0,-21 4 16 16,12-4-5-16,14 0 2 15,8-4 4-15,5 0 1 16,0 0-8-16,0-3 2 0,-13 3 2 31,0 0-6-31,0 0-1 16,-14 4-2-16,-8 0 1 16,-32 4-33-16,-13 4-34 15,-9 4-18-15,-8 4-21 16</inkml:trace>
          <inkml:trace contextRef="#ctx0" brushRef="#br0" timeOffset="598298.1448">1683 2316 256 0,'36'-11'96'0,"8"-13"-52"0,18 8-49 15,-26 4 15-15,21 0 3 0,6 1 6 16,3-1-6-16,-4 0 0 16,1 0-7-16,-6 0-4 0,-3 4-1 15,-10-4-6-15,-8 5-1 16,-5-1-57-16,-9 0-25 16</inkml:trace>
        </inkml:traceGroup>
      </inkml:traceGroup>
    </inkml:traceGroup>
    <inkml:traceGroup>
      <inkml:annotationXML>
        <emma:emma xmlns:emma="http://www.w3.org/2003/04/emma" version="1.0">
          <emma:interpretation id="{15F14DE7-C2D9-4236-92D1-1AD96E5D3942}" emma:medium="tactile" emma:mode="ink">
            <msink:context xmlns:msink="http://schemas.microsoft.com/ink/2010/main" type="paragraph" rotatedBoundingBox="10217,12652 11433,12550 11476,13058 10260,131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BB56334-6B2C-4592-A424-9E30C7C6BEE1}" emma:medium="tactile" emma:mode="ink">
              <msink:context xmlns:msink="http://schemas.microsoft.com/ink/2010/main" type="line" rotatedBoundingBox="10217,12652 11433,12550 11476,13058 10260,13159"/>
            </emma:interpretation>
          </emma:emma>
        </inkml:annotationXML>
        <inkml:traceGroup>
          <inkml:annotationXML>
            <emma:emma xmlns:emma="http://www.w3.org/2003/04/emma" version="1.0">
              <emma:interpretation id="{C48C1B84-57DD-46E0-BC7F-991AB176AC9C}" emma:medium="tactile" emma:mode="ink">
                <msink:context xmlns:msink="http://schemas.microsoft.com/ink/2010/main" type="inkWord" rotatedBoundingBox="10217,12652 11433,12550 11476,13058 10260,13159"/>
              </emma:interpretation>
              <emma:one-of disjunction-type="recognition" id="oneOf8">
                <emma:interpretation id="interp40" emma:lang="tr-TR" emma:confidence="0">
                  <emma:literal>e,</emma:literal>
                </emma:interpretation>
                <emma:interpretation id="interp41" emma:lang="tr-TR" emma:confidence="0">
                  <emma:literal>Ti</emma:literal>
                </emma:interpretation>
                <emma:interpretation id="interp42" emma:lang="tr-TR" emma:confidence="0">
                  <emma:literal>T.</emma:literal>
                </emma:interpretation>
                <emma:interpretation id="interp43" emma:lang="tr-TR" emma:confidence="0">
                  <emma:literal>Tr</emma:literal>
                </emma:interpretation>
                <emma:interpretation id="interp44" emma:lang="tr-TR" emma:confidence="0">
                  <emma:literal>e!</emma:literal>
                </emma:interpretation>
              </emma:one-of>
            </emma:emma>
          </inkml:annotationXML>
          <inkml:trace contextRef="#ctx0" brushRef="#br2" timeOffset="941591.1629">-12195 2869 84 0,'0'83'33'0,"0"-63"-18"0,0 15-18 0,4-19 8 0,1 4-4 15,-1 0-1-15,0-1-2 16,-4 1 1-16</inkml:trace>
          <inkml:trace contextRef="#ctx0" brushRef="#br2" timeOffset="941731.8289">-12169 3141 125 0,'5'20'-40'16,"-1"8"-6"-16</inkml:trace>
          <inkml:trace contextRef="#ctx0" brushRef="#br2" timeOffset="943845.8296">-12555 2711 56 0,'-9'20'22'0,"5"-4"-12"0,-1 3-3 16,5-11 7-16,0 4-5 15,0 0-3-15,0 0-3 16,0-4-3-16,0 0 3 16,0 0-2-1,5-1-3-15,-1 1 1 16,5-4 3-16,0 8-3 16,4-4 0-16,5-12 1 15,0 0 0-15,-1 0 0 16,10 4 2-16,4 0-1 15,0 0-1-15,0-4 1 16,0 0-1-16,5 0 0 0,-5 0 2 16,0 0-3-16,5 0 0 15,-1 1 1-15,5-1 0 16,0 0 0-16,0 4 0 16,0 0-3-16,5 0 2 15,-1 0-4-15,5 0-1 16,4 0 3-16,0 0 1 15,-4 0 2-15,0-4 0 16,-4 0 2-16,-6 4 3 16,-3-4-7-16,0 0-3 15,-5 0 5-15,-5 0 4 16,1 0-2-16,-5-4-1 0,-4 0 0 16,-5-4 1-16,-8 1-1 15,-5-5-1-15,0 0 1 16,0 0 1-16,0 4-1 15,-9 0-1-15,0 5-35 16,0 3-14-16</inkml:trace>
        </inkml:traceGroup>
      </inkml:traceGroup>
    </inkml:traceGroup>
    <inkml:traceGroup>
      <inkml:annotationXML>
        <emma:emma xmlns:emma="http://www.w3.org/2003/04/emma" version="1.0">
          <emma:interpretation id="{B954A05A-1BB4-40C1-8AE2-2EDA2CC30F3A}" emma:medium="tactile" emma:mode="ink">
            <msink:context xmlns:msink="http://schemas.microsoft.com/ink/2010/main" type="paragraph" rotatedBoundingBox="10062,12995 14827,11956 15078,13107 10313,141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FF0D8BE-47A9-459B-BBD7-B47F70CBBEEC}" emma:medium="tactile" emma:mode="ink">
              <msink:context xmlns:msink="http://schemas.microsoft.com/ink/2010/main" type="line" rotatedBoundingBox="10062,12995 14827,11956 15078,13107 10313,14146"/>
            </emma:interpretation>
          </emma:emma>
        </inkml:annotationXML>
        <inkml:traceGroup>
          <inkml:annotationXML>
            <emma:emma xmlns:emma="http://www.w3.org/2003/04/emma" version="1.0">
              <emma:interpretation id="{595A515B-2B54-4383-84FE-739C748E5F3F}" emma:medium="tactile" emma:mode="ink">
                <msink:context xmlns:msink="http://schemas.microsoft.com/ink/2010/main" type="inkWord" rotatedBoundingBox="10113,13225 11645,12891 11846,13812 10313,14146"/>
              </emma:interpretation>
              <emma:one-of disjunction-type="recognition" id="oneOf9">
                <emma:interpretation id="interp45" emma:lang="tr-TR" emma:confidence="0">
                  <emma:literal>şette,</emma:literal>
                </emma:interpretation>
                <emma:interpretation id="interp46" emma:lang="tr-TR" emma:confidence="0">
                  <emma:literal>şetten</emma:literal>
                </emma:interpretation>
                <emma:interpretation id="interp47" emma:lang="tr-TR" emma:confidence="0">
                  <emma:literal>afif.</emma:literal>
                </emma:interpretation>
                <emma:interpretation id="interp48" emma:lang="tr-TR" emma:confidence="0">
                  <emma:literal>afif,</emma:literal>
                </emma:interpretation>
                <emma:interpretation id="interp49" emma:lang="tr-TR" emma:confidence="0">
                  <emma:literal>aft*</emma:literal>
                </emma:interpretation>
              </emma:one-of>
            </emma:emma>
          </inkml:annotationXML>
          <inkml:trace contextRef="#ctx0" brushRef="#br2" timeOffset="944887.6288">-12155 3564 68 0,'0'-4'27'0,"4"4"-14"0,5-4-9 0,0-4 10 15,-5-4-6-15,5 0-2 16,5-3-3-16,-1-5-3 16,-4 0 7-16,0 0 3 15,-5 1 8-15,-8 7 6 0,-5 4-4 16,0 8-2-16,-4 8-2 16,-10 8 0-16,1 3-8 15,0 9-1-15,0 7 0 0,8 1-6 16,6-4 0-16,3-5-1 15,5 1 2-15,9-8-8 16,9-5-1-16,-1-3-25 16,10-8-9-1,9 0-28 1</inkml:trace>
          <inkml:trace contextRef="#ctx0" brushRef="#br2" timeOffset="944524.3712">-12333 3209 124 0,'-22'35'49'0,"17"-19"-26"0,1 12-16 0,0-9 13 15,-5 9-12-15,4 7-4 0,1 13-1 16,-1 3 2-16,1-4-2 16,-1-3-4-16,5-9-2 0,9-3-20 15,0-8-8-15</inkml:trace>
          <inkml:trace contextRef="#ctx0" brushRef="#br2" timeOffset="945385.3793">-11969 3643 116 0,'0'-4'46'0,"5"4"-24"0,8-28-19 0,-4 24 10 16,4 0-8-16,9-4-3 15,1-7-1-15,3-1 1 16,1 4-30-16,0 0-13 16,-1 0-8-16,1 0-3 15</inkml:trace>
          <inkml:trace contextRef="#ctx0" brushRef="#br2" timeOffset="945229.1534">-11858 3236 120 0,'-22'-20'46'0,"13"24"-24"0,-4 16-17 0,8-8 13 0,-3 4-6 16,-1 11 1-16,0 9-8 15,0 3-3-15,4 21-1 16,1-9-1-16,4-4 2 0,0-3-1 16,0-9-1-16,4 1 1 15,1-9 1-15,-1-3-17 16,1-4-6-16,-1-4-30 15,5-8-25 1,0-4 26-16</inkml:trace>
          <inkml:trace contextRef="#ctx0" brushRef="#br2" timeOffset="945792.8159">-11760 3453 108 0,'-4'-4'41'0,"12"4"-22"0,1 0-18 0,0 0 8 15,9 0-8-15,9 0 0 16,-1 0-23-16,1-4-10 15,0 0-11-15,-1 4-3 16</inkml:trace>
          <inkml:trace contextRef="#ctx0" brushRef="#br2" timeOffset="945667.8011">-11618 3264 96 0,'0'4'35'0,"0"8"-18"0,0 11-7 0,0-7 12 0,-9 8-8 15,5 3-3-15,-1 5-6 16,1 4-4-16,-1 3 0 16,1 0-1-16,0 1-18 15,-1-8-8-15,1-9-26 16,4 1-12-16</inkml:trace>
          <inkml:trace contextRef="#ctx0" brushRef="#br2" timeOffset="946120.9784">-11387 3568 80 0,'-22'0'33'0,"26"4"-18"0,14-4-20 16,-14 4 6-16,1-4 1 15,4 0 1-15,4 0 3 16,0-12 1-16,-4 4 1 16,0 0 0-16,0-4 2 15,-5 0 1-15,1 1-1 16,-5-1-1-16,0 0-1 0,0 0 2 16,-9 4-5-16,0 4-1 15,-9 4-2-15,5 8 1 0,0 0 0 16,-1 4-4-16,6 4-1 15,3 7-30 1,5-3-45-16,13 0 10 16</inkml:trace>
          <inkml:trace contextRef="#ctx0" brushRef="#br2" timeOffset="946527.2691">-11245 3584 96 0,'-4'-4'38'0,"13"4"-20"0,4 4-21 0,0-4 6 16,5 4-6-16,9 7 0 15,-1-11-38-15,14 8-15 16</inkml:trace>
          <inkml:trace contextRef="#ctx0" brushRef="#br2" timeOffset="946386.6288">-11081 3307 92 0,'-4'-23'35'0,"4"15"-18"0,-4-4-11 15,4 8 9-15,-5-4-2 16,1 0 0-16,-5 8-1 16,0 4 0-16,-4 4 5 15,-10 8 1-15,6 7-12 16,3 13-3-16,1-1-2 15,0 13-1-15,4 7 2 0,4-4-3 16,1-3-2-16,4-5-20 16,0 1-8-16,4-13-33 15</inkml:trace>
          <inkml:trace contextRef="#ctx0" brushRef="#br2" timeOffset="946949.1894">-12506 4085 80 0,'-13'-24'30'0,"13"8"-16"0,4-7-17 0,0 15 6 15,5-4-6-15,5-4 2 16,-1-3-1-16,0 3 0 16,9 0-7-16,-4 4-4 15,4 4-15-15,5 8-8 16</inkml:trace>
          <inkml:trace contextRef="#ctx0" brushRef="#br2" timeOffset="947199.2454">-12178 4065 84 0,'-4'0'33'0,"8"0"-18"0,1-8-13 16,-1 4 9-16,-4 0-5 15,5-3-1-15,-1-1 4 16,-4-4 2-16,0 0-2 16,0 0 0-16,-4 4-5 15,-1 0-3-15,-4 4 0 16,1 4-1-16,-1 4-3 16,4 0 0-16,1 4-38 0,4 0-15 15,0 4 15-15,9-4 8 16</inkml:trace>
          <inkml:trace contextRef="#ctx0" brushRef="#br2" timeOffset="947575.7717">-12080 4049 80 0,'-31'4'30'0,"31"4"-16"0,5 0-14 16,-5-8 5-16,4 4-1 16,5 0 0-16,0-4 6 15,9 0 4-15,-5-4-1 16,0 0 0-16,0-4-5 15,1-4-3-15,-5 1 6 32,0-1 3-32,-1 0-5 15,-3 0-1-15,-5 4-4 0,-5 0 2 0,1 4 0 16,-5 4 0-16,-9 4-1 0,1 4-6 16,12 4-1-1,5-4-26 1,0 0-9-16</inkml:trace>
          <inkml:trace contextRef="#ctx0" brushRef="#br2" timeOffset="947930.9436">-11853 3959 148 0,'-36'0'57'0,"32"0"-30"0,4 0-23 15,0 0 15-15,9 0-13 16,8 0-4-16,10 0-10 16,9-4-3-16,12-4-58 15,1 0-26-15</inkml:trace>
          <inkml:trace contextRef="#ctx0" brushRef="#br2" timeOffset="947790.1076">-11747 3801 96 0,'-4'8'38'0,"4"19"-20"0,-5-3-19 0,1-8 9 15,0 3-3-15,-1 1 2 16,1 4-4-16,-1 0 0 0,5-5-1 0,0 1-2 16,5-4-2-16,-1-4 1 15,1-4-34-15,3-4-17 16,1-1 13-16,9-6 10 16</inkml:trace>
        </inkml:traceGroup>
        <inkml:traceGroup>
          <inkml:annotationXML>
            <emma:emma xmlns:emma="http://www.w3.org/2003/04/emma" version="1.0">
              <emma:interpretation id="{2060368A-518B-43E9-ACB0-8AC272D921FA}" emma:medium="tactile" emma:mode="ink">
                <msink:context xmlns:msink="http://schemas.microsoft.com/ink/2010/main" type="inkWord" rotatedBoundingBox="12176,12534 14827,11956 15042,12941 12391,13519"/>
              </emma:interpretation>
              <emma:one-of disjunction-type="recognition" id="oneOf10">
                <emma:interpretation id="interp50" emma:lang="tr-TR" emma:confidence="0">
                  <emma:literal>Müstafine.</emma:literal>
                </emma:interpretation>
                <emma:interpretation id="interp51" emma:lang="tr-TR" emma:confidence="0">
                  <emma:literal>#üstalize.</emma:literal>
                </emma:interpretation>
                <emma:interpretation id="interp52" emma:lang="tr-TR" emma:confidence="0">
                  <emma:literal>#üstalizen.</emma:literal>
                </emma:interpretation>
                <emma:interpretation id="interp53" emma:lang="tr-TR" emma:confidence="0">
                  <emma:literal>#üstalizen</emma:literal>
                </emma:interpretation>
                <emma:interpretation id="interp54" emma:lang="tr-TR" emma:confidence="0">
                  <emma:literal>müstafine.</emma:literal>
                </emma:interpretation>
              </emma:one-of>
            </emma:emma>
          </inkml:annotationXML>
          <inkml:trace contextRef="#ctx0" brushRef="#br2" timeOffset="949027.195">-10539 2577 56 0,'-9'16'22'0,"5"-12"-12"0,-5 8-3 16,5-5 7-16,-1 5-5 16,1 4-3-16,-1 0-3 15,1 4-3-15,-1-1 1 16,1-3 1-16,4 0-1 15,0-4-1-15,4-4 1 0,5 0-1 16,5-5 2-16,-1-3 1 16,5 0-4-16,-1 0 1 15,1 0 0-15,4-3 2 16,1 3-3-16,8 0 0 16,9 0-1-16,0-4 0 15,0 0-9-15,4 0-5 16,9-4 3-16,5-4 3 15,0 0 3-15,4 0 5 16,9 0 1-16,0 1 1 16,0 3-3-16,-4 4 2 15,-1 0 3-15,-3 0 1 16,12 4-4-16,-8 0-1 0,-1 0-2 16,1-4 3-16,0 4-2 15,-1-4 1-15,5 0 2 16,-9 0 2-16,-4 0 8 15,-5 0 5-15,-4 0 2 16,-4-8 1-16,-5 1-5 16,4-5-3-16,-13 0-3 15,-9-4 0-15,-4 4-6 16,-5 1-1-16,-8-1-2 16,-5 4 0-16</inkml:trace>
          <inkml:trace contextRef="#ctx0" brushRef="#br2" timeOffset="949667.8512">-10241 3122 52 0,'-5'8'22'0,"5"-4"-12"0,0 0-8 0,0-4 6 16,0 0 0-16,0 0 0 16,0 0 7-16,0 0 2 15,0 0-6-15,0 0-4 16,0-8-2-16,0 0-1 15,0-4 2-15,0-4 1 16,5-4-3-16,-1 1-3 16,1-1-3-16,-1 4 1 15,5 4-1-15,0 0-2 16,4 5-17-16,1 3-9 16,-1 4-13-16,5 0-4 0</inkml:trace>
          <inkml:trace contextRef="#ctx0" brushRef="#br2" timeOffset="949792.8646">-10010 3051 80 0,'-9'27'33'0,"9"-15"-18"0,0 0-16 16,-5 0 7-16,1-4-4 15,0 0-2-15</inkml:trace>
          <inkml:trace contextRef="#ctx0" brushRef="#br2" timeOffset="950402.3071">-9828 3047 64 0,'-5'-12'27'0,"5"8"-14"0,5-8-15 16,-5 8 6-16,4-4-5 15,-4 0 0-15,0-7 1 16,0 3 2-16,-4 4 10 15,-5 8 4-15,0 8 4 16,0 4 2-16,0 3-10 16,5 5-4-16,-1 4-8 0,5-1 0 15,5 5 2-15,4 0 1 16,0-1-1-16,0 1-2 16,-1-8 1-16,-3-4-1 15,-1-1 0-15,-4-3 0 0,-9 0 2 16,1-4 3-16,-6 0 4 15,-4-4-6-15,1 0-4 16,3-4-3-16,5-12-35 31,5-8-36-31,4 0 17 16</inkml:trace>
          <inkml:trace contextRef="#ctx0" brushRef="#br2" timeOffset="949964.758">-9944 2830 60 0,'0'-4'24'0,"9"8"-12"0,0-4-41 0,0 0-5 15</inkml:trace>
          <inkml:trace contextRef="#ctx0" brushRef="#br2" timeOffset="950716.517">-9717 2901 64 0,'0'0'24'0,"0"4"-12"0,-9 31-1 15,5-23 12-15,-1 4-6 16,1 7 1-16,-1 1-7 16,-4 0 1-16,0 0-7 15,5-5-1 1,4 9 0-16,0-8-2 15,4-5-2-15,5-11-2 16,5-4 1-16,3 0 1 16,1-4 0-16,-4 0 0 0,-1 4 2 0,-4 4 3 15,-9-4 0-15,0 16 2 16,-5 4-6-16,1-4-1 16,-1 0 0-16,5-5 0 15,0-3-99 1,18-20 32 15</inkml:trace>
          <inkml:trace contextRef="#ctx0" brushRef="#br2" timeOffset="950887.5827">-9513 2924 124 0,'-4'40'46'0,"4"-24"-24"0,0 19-28 0,0-19 8 0,0 4 0 16,0-1 1-16,0 1-4 16,0-4 1-16,0 0-22 15,0-4-10-15,0-1-15 16,4-3-4-16</inkml:trace>
          <inkml:trace contextRef="#ctx0" brushRef="#br2" timeOffset="949120.9175">-8709 2486 74 0,'-9'0'-39'0</inkml:trace>
          <inkml:trace contextRef="#ctx0" brushRef="#br2" timeOffset="951076.107">-9562 3027 132 0,'-9'0'52'0,"18"0"-28"0,-4 0-28 15,4 4 12-15,4 0-4 16,5-4-17-16,-1 0-6 16,1 0-37-16,4 0-14 15</inkml:trace>
          <inkml:trace contextRef="#ctx0" brushRef="#br2" timeOffset="951395.5069">-9162 3118 108 0,'0'4'41'0,"4"0"-22"0,5-8-16 15,0 4 12-15,0-4-5 16,4 0 0-16,1 0-4 0,-1-4-1 16,0-4 10-16,-4 0 5 15,0 0-10-15,-9 1-1 0,-4-1 1 16,-5 4-6-16,-5 4-2 15,-8 8-1-15,0 4-1 16,4 4 0-16,1-1 2 16,8 1-21-16,9 0-9 15,13-4-46-15</inkml:trace>
          <inkml:trace contextRef="#ctx0" brushRef="#br2" timeOffset="951794.2415">-9024 3122 116 0,'-9'-4'46'0,"9"4"-24"0,4-4-26 15,1 4 8-15,8 0-4 0,9 0 0 16,0 0-11-16,5 0-3 16,4 0-33-16,0-4-14 15</inkml:trace>
          <inkml:trace contextRef="#ctx0" brushRef="#br2" timeOffset="951669.2294">-8771 2869 84 0,'-14'-35'33'0,"14"19"-18"0,-4-4-9 16,4 12 11-16,-9 0 4 16,5 0 2-16,-1 0 3 0,1 8 1 15,-5 8-1-15,-4 8-1 31,-1 12-14-31,-3 7-4 0,-1 5-1 0,4-1-3 16,1 9-2-16,-5-13 0 16,5 9-1-16,0 3-5 15,4-4-1-15,0-7-35 16,9-8-13-16,4-9-23 16</inkml:trace>
          <inkml:trace contextRef="#ctx0" brushRef="#br2" timeOffset="954977.3521">-8687 3161 218 0,'0'12'8'0,"0"-4"0"0,0-8-7 16,0 0-2-16,0 0 0 15,-4 0 2-15,-1 0 0 16,5-4 2-1,0 0-4-15,-4 0 0 16,4 0 1-16,0 0 0 16,0-4 2-16,0 0 1 15,0-3-1-15,0-1-2 16,0-4 1-16,0 0-1 16,4 0-3-16,5 5 2 15,9-1-4-15,0 4 1 16,-1 0 0-16,6 0-1 0,-1-4-49 15,9-8-30-15,-4 5 35 16</inkml:trace>
          <inkml:trace contextRef="#ctx0" brushRef="#br2" timeOffset="953790.0832">-8700 3165 116 0,'0'-12'46'0,"0"8"-24"0,-5-7-21 16,10 3 8-16,-5 4-8 16,4-4-2-16,-4 0 2 15,0 0 1-15,9 0-14 16,0 0-6-16,0 4-33 0,9 0-13 16</inkml:trace>
          <inkml:trace contextRef="#ctx0" brushRef="#br2" timeOffset="954730.7311">-8691 3090 124 0,'0'8'46'16,"18"-4"-24"-16,-32 8-24 0,14-4 11 0,0 0-4 16,0 0 2-16</inkml:trace>
          <inkml:trace contextRef="#ctx0" brushRef="#br2" timeOffset="951978.5759">-8642 3047 124 0,'0'-24'49'0,"0"16"-26"0,0-4-23 16,4 8 10-16,5 0-4 16,0 0-1-16</inkml:trace>
          <inkml:trace contextRef="#ctx0" brushRef="#br2" timeOffset="952088.4474">-8598 2976 164 0,'13'0'-73'16,"5"0"27"-16,4 4 18 0</inkml:trace>
          <inkml:trace contextRef="#ctx0" brushRef="#br2" timeOffset="952276.0265">-8376 3074 44 0,'0'-4'19'0,"5"0"-10"0,3-3-9 15,-3 3 7-15,4 0 0 16,0-4 1-16,-5 0 9 16,0 0 4-16,1-4 4 15,-5-8 2-15,-5 5-6 16,1 3 0-16,-9 12-6 0,-1 4 1 15,-3 4-9-15,-1 0-11 0,0 3-2 16,5 1 0-16,8 0 3 16,5 0-51-1,9 0-36-15,5-4 32 16</inkml:trace>
          <inkml:trace contextRef="#ctx0" brushRef="#br2" timeOffset="952696.2157">-8212 3066 20 0,'0'0'11'0,"9"0"-6"0,-4 0-2 0,-1-3 7 0,5-1 3 16,4 0 4-16,1-4 6 16,-1 0 6-16,0 0-3 15,1-4 2-15,-5 0-3 16,-1 4 0-16,-3-7-3 16,-5-1-2-16,-5 8-10 15,-3 8-9-15,-1 0-1 0,0 0 0 16,0 8 2-16,0 0-8 15,5 0-3-15,-1-1-42 16,5-7-45 0,13 0 24-16</inkml:trace>
          <inkml:trace contextRef="#ctx0" brushRef="#br2" timeOffset="953024.3769">-7923 2940 116 0,'-13'24'44'0,"4"-48"-24"0,18 4-21 16,0 16 7-16,4-7-2 16,5-1 0-16,4 0-22 0,5 0-10 15,-1-4-19-15,1 4-9 16</inkml:trace>
          <inkml:trace contextRef="#ctx0" brushRef="#br2" timeOffset="952852.4822">-7856 2680 128 0,'0'11'49'0,"0"9"-26"0,-5 8-18 0,5-12 13 16,-4 3-4-16,-1 9 0 16,1 11-11-16,-1-3-1 15,1-4-2-15,4-1 2 0,0-7 1 0,0-4 1 16,4-5 0-16,1-3-27 15,4-4-9-15,4-4-35 16</inkml:trace>
        </inkml:traceGroup>
      </inkml:traceGroup>
    </inkml:traceGroup>
    <inkml:traceGroup>
      <inkml:annotationXML>
        <emma:emma xmlns:emma="http://www.w3.org/2003/04/emma" version="1.0">
          <emma:interpretation id="{DC1E4A89-8163-4E6D-B58E-A7D6B90CB6F3}" emma:medium="tactile" emma:mode="ink">
            <msink:context xmlns:msink="http://schemas.microsoft.com/ink/2010/main" type="paragraph" rotatedBoundingBox="12069,15729 13077,13600 13623,13858 12615,1598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4CC3957-4717-4D51-9928-0BE4D5184C18}" emma:medium="tactile" emma:mode="ink">
              <msink:context xmlns:msink="http://schemas.microsoft.com/ink/2010/main" type="line" rotatedBoundingBox="12069,15729 13077,13600 13623,13858 12615,15988">
                <msink:destinationLink direction="with" ref="{BFFDD798-DF79-4B2F-BBDD-BB3EE880521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FC81449-E5FF-4865-AAC1-E67237E388A2}" emma:medium="tactile" emma:mode="ink">
                <msink:context xmlns:msink="http://schemas.microsoft.com/ink/2010/main" type="inkWord" rotatedBoundingBox="12069,15729 13077,13600 13623,13858 12615,15988"/>
              </emma:interpretation>
              <emma:one-of disjunction-type="recognition" id="oneOf11">
                <emma:interpretation id="interp55" emma:lang="tr-TR" emma:confidence="0">
                  <emma:literal>#6.06</emma:literal>
                </emma:interpretation>
                <emma:interpretation id="interp56" emma:lang="tr-TR" emma:confidence="0">
                  <emma:literal>Talât</emma:literal>
                </emma:interpretation>
                <emma:interpretation id="interp57" emma:lang="tr-TR" emma:confidence="0">
                  <emma:literal>#6.06.</emma:literal>
                </emma:interpretation>
                <emma:interpretation id="interp58" emma:lang="tr-TR" emma:confidence="0">
                  <emma:literal>*e</emma:literal>
                </emma:interpretation>
                <emma:interpretation id="interp59" emma:lang="tr-TR" emma:confidence="0">
                  <emma:literal>**</emma:literal>
                </emma:interpretation>
              </emma:one-of>
            </emma:emma>
          </inkml:annotationXML>
          <inkml:trace contextRef="#ctx0" brushRef="#br2" timeOffset="449819.9485">-11400 4673 232 0,'-14'-24'88'0,"19"21"-48"0,-1-5-42 0,5 4 14 15,0 0-11-15,4-4 0 16,9 0-17-16,1-4-6 16,8 4-55-16,-5 0-45 15,23-11 44 1</inkml:trace>
          <inkml:trace contextRef="#ctx0" brushRef="#br2" timeOffset="449648.0518">-11263 4626 172 0,'0'8'66'0,"0"4"-36"0,5 11-15 16,-1-7 18-16,1 8-14 15,-1 3-3-15,0 1-8 16,1 11-3-16,8 1-2 15,-4-5-5-15,0-3 1 0,0-4-4 16,-5-5-1 0,-8-3-68-1,-5-4-54-15,0-8 41 16</inkml:trace>
          <inkml:trace contextRef="#ctx0" brushRef="#br0" timeOffset="279184.6566">-9935 4761 200 0,'-31'20'74'0,"18"7"-40"0,-14 17-27 0,14-28 18 16,-9 7-18-16,-9 9-3 16,4-1-3-16,0 17-1 15,1-1-62-15,-1 4-28 0</inkml:trace>
          <inkml:trace contextRef="#ctx0" brushRef="#br0" timeOffset="281646.8006">-10410 5606 96 0,'4'-20'35'0,"1"4"-18"0,8-19-20 16,-4 19 8-16,4 0-4 16,5-4-1-16,4-3 3 15,1-1 0-15,-6 0-4 16,1 1 1-16,0 3 2 0,-5 4 3 15,1 0 9-15,-6 4 5 16,1 5-9-16,0-1-3 16,-4 4-5-16,-1 0 1 15,0 0-4-15,10 0 0 0,-5 0 3 32,0 0-1-32,-1 4-1 15,-3 0-2-15,-1 0 1 16,-4 0 7-16,5 12 4 15,-5 8 3-15,4 7 3 16,-4 21-5-16,5 3-1 16,4 8-9-16,-1-4 0 0,1 5-25 15,0-9-12-15,0-4-34 16</inkml:trace>
          <inkml:trace contextRef="#ctx0" brushRef="#br0" timeOffset="280346.1198">-10441 5519 132 0,'13'35'52'0,"5"-27"-28"0,4 16-19 16,-4-4 13-16,4-4-4 31,5 3 2-31,4-3-9 0,4 4-2 15,5 0-3-15,0-1-2 0,-9-3 3 16,-4-4 0-16,-5-4 1 16,-4 0-5-16,-5-4 1 15,-4-4 0-15,-4-8 0 16,-1-8-22-16,1-8-8 16,-5-11-9-1,0-13-26-15,4-7 11 16,-4 8 31-16,4 7 15 15,-4 9 38-15,5 7 18 16,-5 8 0-16,0 12 1 0,0 12-16 16,-5 8-6-16,1 12-11 15,0-1-3-15,-10 5-7 16,1 3-2-16,-5 1 2 0,0-5-3 16,5 5-2-16,4-4 0 15,0-1-1-15,0-7-7 0,9-4-3 16,5-5-30-16,-1-3-13 15</inkml:trace>
          <inkml:trace contextRef="#ctx0" brushRef="#br0" timeOffset="280689.9038">-10255 5483 160 0,'-35'56'60'0,"13"-37"-32"0,-14 21-13 16,23-20 20-16,-5 7-13 15,-9 9-2-15,-4-1-14 16,5 1-4-16,3-5-2 16,6-3-7-16,3-4-3 0,6-1-74 15,3-7-42 1,14-4 55-16</inkml:trace>
          <inkml:trace contextRef="#ctx0" brushRef="#br0" timeOffset="279963.5308">-10548 5412 132 0,'-4'0'49'0,"4"12"-26"0,4 20-12 15,-4-9 18-15,0 13-4 16,0 7 0-16,0 13-7 16,0-9-3-16,0 0-9 15,0-3-4-15,0-5 1 0,0-7-2 0,0-4-1 16,0-9-6-16,9-7-32 31,0-12-9-31,0-8-15 16,-5-12-25-16,1-7 30 15</inkml:trace>
        </inkml:traceGroup>
      </inkml:traceGroup>
    </inkml:traceGroup>
    <inkml:traceGroup>
      <inkml:annotationXML>
        <emma:emma xmlns:emma="http://www.w3.org/2003/04/emma" version="1.0">
          <emma:interpretation id="{5063698E-1A23-440B-A10A-14D9CDA084B9}" emma:medium="tactile" emma:mode="ink">
            <msink:context xmlns:msink="http://schemas.microsoft.com/ink/2010/main" type="paragraph" rotatedBoundingBox="14048,14201 15060,15271 14540,15763 13528,1469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4D7CB8B0-00C7-4798-9C18-681F07AF68C8}" emma:medium="tactile" emma:mode="ink">
              <msink:context xmlns:msink="http://schemas.microsoft.com/ink/2010/main" type="line" rotatedBoundingBox="14048,14201 15060,15271 14540,15763 13528,14693">
                <msink:destinationLink direction="with" ref="{BFFDD798-DF79-4B2F-BBDD-BB3EE880521C}"/>
                <msink:destinationLink direction="with" ref="{3AAAF7C3-F992-4EFF-926F-96F57F4E06D9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5B4708D0-A9E6-4FBE-AA07-C79256B72CC4}" emma:medium="tactile" emma:mode="ink">
                <msink:context xmlns:msink="http://schemas.microsoft.com/ink/2010/main" type="inkWord" rotatedBoundingBox="14048,14201 15060,15271 14540,15763 13528,14693"/>
              </emma:interpretation>
              <emma:one-of disjunction-type="recognition" id="oneOf12">
                <emma:interpretation id="interp60" emma:lang="tr-TR" emma:confidence="0">
                  <emma:literal>-8</emma:literal>
                </emma:interpretation>
                <emma:interpretation id="interp61" emma:lang="tr-TR" emma:confidence="0">
                  <emma:literal>-8,</emma:literal>
                </emma:interpretation>
                <emma:interpretation id="interp62" emma:lang="tr-TR" emma:confidence="0">
                  <emma:literal>rt</emma:literal>
                </emma:interpretation>
                <emma:interpretation id="interp63" emma:lang="tr-TR" emma:confidence="0">
                  <emma:literal>-8.</emma:literal>
                </emma:interpretation>
                <emma:interpretation id="interp64" emma:lang="tr-TR" emma:confidence="0">
                  <emma:literal>t</emma:literal>
                </emma:interpretation>
              </emma:one-of>
            </emma:emma>
          </inkml:annotationXML>
          <inkml:trace contextRef="#ctx0" brushRef="#br0" timeOffset="278294.2364">-9895 4035 136 0,'-4'39'52'15,"8"1"-28"-15,1 15-24 0,-5-32 10 0,0 13-2 16,0 0 2-16,-5-1-1 15,5-3 0-15,0-1-5 16,-4-7-5-16,4-4 0 0,4-12 1 16,1-12 0-16,8-12-18 15,0-12-8-15,5-15-15 16,0-16-31 0,-5-9 14-16</inkml:trace>
          <inkml:trace contextRef="#ctx0" brushRef="#br0" timeOffset="282887.838">-8363 5341 160 0,'-4'16'63'0,"4"4"-34"0,-5 7-19 15,5-7 20-15,0 16-7 16,-4 3 1-16,0 1-9 16,4-1-2-16,0 1-7 15,-5-13-4-15,5-3-1 16,0-8-1-16,0-8-5 0,0-8-1 16,0-8-2-16,0-8 2 15,0-20-1-15,0-11 0 16,0 0 1-16,0-1 2 15,0 9-1-15,0 7 4 16,0 5 2-16,5 7 2 16,-1 4-4-16,5 12 1 15,0 8 0-15,4 8 0 16,5 4 0-16,4 7 2 16,0 9-1-16,5-8 2 15,8 3-2-15,5-7-1 16,0-4 1-16,-4-4 1 15,-5-1-1-15,-4-3-1 16,-1-4 1-16,-3-4-1 16,-6-4 2-16,-3-7 1 15,-6-5-1-15,-3-8 1 16,4-8-7-16,-5-3 1 16,-4-8-6-16,5-1-1 0,-1-7 0 15,1 3 4-15,-1 5 3 16,-4 11 2-16,0 9 1 15,0 7 0-15,-4 12 6 16,-5 16 6-16,-5 4 7 16,-12 15 3-16,-10 9-5 15,-4 3-2-15,-4 16-9 0,-5-3-2 16,5-5-4-16,8-8-3 31,9-7-53-31,10-5-25 16,3-11-12-1</inkml:trace>
        </inkml:traceGroup>
      </inkml:traceGroup>
    </inkml:traceGroup>
    <inkml:traceGroup>
      <inkml:annotationXML>
        <emma:emma xmlns:emma="http://www.w3.org/2003/04/emma" version="1.0">
          <emma:interpretation id="{6B06CCB3-C7B1-4837-883B-413D5BEAF3EB}" emma:medium="tactile" emma:mode="ink">
            <msink:context xmlns:msink="http://schemas.microsoft.com/ink/2010/main" type="paragraph" rotatedBoundingBox="11908,15824 15901,15714 15941,17178 11948,1728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962BA3B-C951-46C6-BC0D-D3363EE0C9D3}" emma:medium="tactile" emma:mode="ink">
              <msink:context xmlns:msink="http://schemas.microsoft.com/ink/2010/main" type="line" rotatedBoundingBox="11908,15824 15901,15714 15941,17178 11948,17288">
                <msink:destinationLink direction="with" ref="{3AAAF7C3-F992-4EFF-926F-96F57F4E06D9}"/>
                <msink:destinationLink direction="with" ref="{BFFDD798-DF79-4B2F-BBDD-BB3EE880521C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E282DBD-60FF-4127-B59B-39E980024ADF}" emma:medium="tactile" emma:mode="ink">
                <msink:context xmlns:msink="http://schemas.microsoft.com/ink/2010/main" type="inkWord" rotatedBoundingBox="11913,15984 13384,15944 13420,17247 11948,17288"/>
              </emma:interpretation>
              <emma:one-of disjunction-type="recognition" id="oneOf13">
                <emma:interpretation id="interp65" emma:lang="tr-TR" emma:confidence="0">
                  <emma:literal>i}</emma:literal>
                </emma:interpretation>
                <emma:interpretation id="interp66" emma:lang="tr-TR" emma:confidence="0">
                  <emma:literal>i"}</emma:literal>
                </emma:interpretation>
                <emma:interpretation id="interp67" emma:lang="tr-TR" emma:confidence="0">
                  <emma:literal>i!}</emma:literal>
                </emma:interpretation>
                <emma:interpretation id="interp68" emma:lang="tr-TR" emma:confidence="0">
                  <emma:literal>İ!}</emma:literal>
                </emma:interpretation>
                <emma:interpretation id="interp69" emma:lang="tr-TR" emma:confidence="0">
                  <emma:literal>İ"}</emma:literal>
                </emma:interpretation>
              </emma:one-of>
            </emma:emma>
          </inkml:annotationXML>
          <inkml:trace contextRef="#ctx0" brushRef="#br0" timeOffset="285064.038">-9615 6948 144 0,'13'-12'55'0,"1"12"-30"0,3 0-23 16,-8 4 14-16,0 0 1 16,0 0 2-16,-5 4 1 15,1 8 2-15,-10-5-12 16,-3 9-3-16,-6-4-1 0,-4 8-1 0,1 3 0 15,-1-3-3-15,0-4-2 16,5-4 1-16,4-5-1 16,9-3-7-16,9-4 0 15,4 0 3-15,9-8 2 16,14 4 2-16,8 4 0 16,5 0-18-16,0 4-5 15,0-4-64 1</inkml:trace>
          <inkml:trace contextRef="#ctx0" brushRef="#br0" timeOffset="283639.6436">-10610 6226 128 0,'-22'15'49'0,"9"1"-26"0,-5 20-14 0,9-17 14 15,-4 13-2-15,-14 3 2 16,-4 5-18-16,0-1-4 16,0 5-2-16,4-1-5 0,5 1 0 15,4-9-70 1</inkml:trace>
          <inkml:trace contextRef="#ctx0" brushRef="#br0" timeOffset="284593.9294">-10743 7003 192 0,'-13'8'74'0,"-5"4"-40"0,4 20-27 0,10-13 20 16,0 5-14-16,-5 4-4 15,0 3-6 1,9 5-3-16,4 3 1 15,10 1-41-15,-1-1-18 0,5-3-30 16</inkml:trace>
          <inkml:trace contextRef="#ctx0" brushRef="#br0" timeOffset="284082.514">-9664 6012 128 0,'9'20'49'0,"9"8"-26"0,8 31-18 16,-8-24 13-16,0 9-6 16,9 3 1-16,8 16-6 15,-4-3 1-15,0-1-5 16,-9 0-19-16,1-4-10 0</inkml:trace>
        </inkml:traceGroup>
        <inkml:traceGroup>
          <inkml:annotationXML>
            <emma:emma xmlns:emma="http://www.w3.org/2003/04/emma" version="1.0">
              <emma:interpretation id="{AE3BC162-E072-4FFF-8267-0B6DA6CFAC76}" emma:medium="tactile" emma:mode="ink">
                <msink:context xmlns:msink="http://schemas.microsoft.com/ink/2010/main" type="inkWord" rotatedBoundingBox="14352,15757 15901,15714 15938,17064 14389,17106"/>
              </emma:interpretation>
              <emma:one-of disjunction-type="recognition" id="oneOf14">
                <emma:interpretation id="interp70" emma:lang="tr-TR" emma:confidence="0">
                  <emma:literal>i</emma:literal>
                </emma:interpretation>
                <emma:interpretation id="interp71" emma:lang="tr-TR" emma:confidence="0">
                  <emma:literal>i i.</emma:literal>
                </emma:interpretation>
                <emma:interpretation id="interp72" emma:lang="tr-TR" emma:confidence="0">
                  <emma:literal>i i,</emma:literal>
                </emma:interpretation>
                <emma:interpretation id="interp73" emma:lang="tr-TR" emma:confidence="0">
                  <emma:literal>M</emma:literal>
                </emma:interpretation>
                <emma:interpretation id="interp74" emma:lang="tr-TR" emma:confidence="0">
                  <emma:literal>i u.</emma:literal>
                </emma:interpretation>
              </emma:one-of>
            </emma:emma>
          </inkml:annotationXML>
          <inkml:trace contextRef="#ctx0" brushRef="#br0" timeOffset="285786.3935">-8394 6802 164 0,'0'-36'63'0,"5"32"-34"0,4 0-34 16,-9 4 10-16,4 0 8 16,-4 0 8-16,0 0 3 15,4 8 1 1,-8 28-8-16,0-5 0 0,-1 1-4 16,1 0 0-16,4-5-10 0,4 1-1 15,5 0-4-15,4-5-2 16,1-7 3-16,-5 8 2 15,-5-5 2 1,-8 5 1-16,-10-4-2 16,1 0 1-16,-5-5 0 15,0-3 1-15,9-4-27 16,9-12-9-16,9-12-77 16</inkml:trace>
          <inkml:trace contextRef="#ctx0" brushRef="#br0" timeOffset="285345.3213">-8256 6008 196 0,'0'12'74'0,"0"12"-40"0,-9 11-38 15,5 1 15-15,-5 3-8 16,-5 1 0-16,1 7-28 15,0 16-10-15,4-7-45 0,0-1-18 16</inkml:trace>
          <inkml:trace contextRef="#ctx0" brushRef="#br0" timeOffset="286719.3641">-6875 6980 208 0,'0'3'79'15,"5"-3"-42"-15,-1 4-96 0,-4-4-12 0,0 0-3 16,0 0 4-16</inkml:trace>
          <inkml:trace contextRef="#ctx0" brushRef="#br0" timeOffset="286445.9531">-7297 6549 124 0,'-18'32'49'0,"18"-5"-26"0,-4 21-14 0,4-28 16 16,-4 3-1-16,4 17 3 15,0-5-11-15,0 1-4 16,4-5-7-16,5-7-4 0,0-4 0 16,4-4-1-16,0-9 2 15,5-7-1-15,0-3 2 32,0 3-18-32,4-16-4 0,-4 4-110 31,-1-16 41-31</inkml:trace>
          <inkml:trace contextRef="#ctx0" brushRef="#br0" timeOffset="286594.3476">-7172 6755 168 0,'-5'11'63'0,"5"17"-34"0,0 19-16 0,0-27 19 16,0 8-7-16,0-1-2 16,5 9-13-16,-5-1-6 15,4 1-3-15,-4-4-1 0,0-5 0 16,0-3-36-16,13-4-13 15,1-13-41 1</inkml:trace>
          <inkml:trace contextRef="#ctx0" brushRef="#br0" timeOffset="286139.8566">-7599 5795 160 0,'5'52'60'0,"4"-21"-32"0,8 28-33 0,-8-27 10 0,4 7-5 16,1 13 0-16,-1-5-64 16,5 0-29-16,0 1 42 31,-5-1 24-31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Üstbilgi Yer Tutucusu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tr-TR" altLang="tr-TR"/>
          </a:p>
        </p:txBody>
      </p:sp>
      <p:sp>
        <p:nvSpPr>
          <p:cNvPr id="2051" name="Veri Yer Tutucusu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44C0EF3-0EE5-43A7-AC3C-598F8A4C3E0F}" type="datetime1">
              <a:rPr lang="en-US" altLang="tr-TR"/>
              <a:pPr>
                <a:defRPr/>
              </a:pPr>
              <a:t>12/5/2023</a:t>
            </a:fld>
            <a:endParaRPr lang="en-US" altLang="tr-TR"/>
          </a:p>
        </p:txBody>
      </p:sp>
      <p:sp>
        <p:nvSpPr>
          <p:cNvPr id="24580" name="Slayt Görüntüsü Yer Tutucusu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Not Yer Tutucusu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noProof="0" smtClean="0"/>
              <a:t>Asıl metin stillerini düzenlemek için tıklatın</a:t>
            </a:r>
          </a:p>
          <a:p>
            <a:pPr lvl="1"/>
            <a:r>
              <a:rPr lang="tr-TR" altLang="tr-TR" noProof="0" smtClean="0"/>
              <a:t>İkinci düzey</a:t>
            </a:r>
          </a:p>
          <a:p>
            <a:pPr lvl="2"/>
            <a:r>
              <a:rPr lang="tr-TR" altLang="tr-TR" noProof="0" smtClean="0"/>
              <a:t>Üçüncü düzey</a:t>
            </a:r>
          </a:p>
          <a:p>
            <a:pPr lvl="3"/>
            <a:r>
              <a:rPr lang="tr-TR" altLang="tr-TR" noProof="0" smtClean="0"/>
              <a:t>Dördüncü düzey</a:t>
            </a:r>
          </a:p>
          <a:p>
            <a:pPr lvl="4"/>
            <a:r>
              <a:rPr lang="tr-TR" altLang="tr-TR" noProof="0" smtClean="0"/>
              <a:t>Beşinci düzey</a:t>
            </a:r>
          </a:p>
        </p:txBody>
      </p:sp>
      <p:sp>
        <p:nvSpPr>
          <p:cNvPr id="2054" name="Altbilgi Yer Tutucusu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tr-TR" altLang="tr-TR"/>
          </a:p>
        </p:txBody>
      </p:sp>
      <p:sp>
        <p:nvSpPr>
          <p:cNvPr id="2055" name="Slayt Numarası Yer Tutucusu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8418540-CDAB-48AD-A9ED-4F6BA381117D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8585848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tr-TR" altLang="tr-TR"/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tr-TR" sz="1000" i="1"/>
              <a:t>2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tr-TR" altLang="tr-TR"/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tr-TR" altLang="tr-TR"/>
          </a:p>
        </p:txBody>
      </p:sp>
      <p:sp>
        <p:nvSpPr>
          <p:cNvPr id="81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8199" name="Rectangle 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3563796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18540-CDAB-48AD-A9ED-4F6BA381117D}" type="slidenum">
              <a:rPr lang="tr-TR" altLang="tr-TR" smtClean="0"/>
              <a:pPr/>
              <a:t>11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516428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Let‟s</a:t>
            </a:r>
            <a:r>
              <a:rPr lang="en-US" dirty="0" smtClean="0"/>
              <a:t> calculate the block accesses required by this plan. </a:t>
            </a:r>
            <a:r>
              <a:rPr lang="tr-TR" dirty="0" smtClean="0"/>
              <a:t>S1</a:t>
            </a:r>
            <a:r>
              <a:rPr lang="en-US" dirty="0" smtClean="0"/>
              <a:t> </a:t>
            </a:r>
            <a:r>
              <a:rPr lang="en-US" dirty="0" smtClean="0"/>
              <a:t>requires 4,500 block accesses and outputs 1 record. The index join accesses ENROLL once for each of the 34 records matching </a:t>
            </a:r>
            <a:r>
              <a:rPr lang="en-US" dirty="0" err="1" smtClean="0"/>
              <a:t>Joe‟s</a:t>
            </a:r>
            <a:r>
              <a:rPr lang="en-US" dirty="0" smtClean="0"/>
              <a:t> STUDENT record; that is, the join requires 34 additional block accesses and outputs 34 records. </a:t>
            </a:r>
            <a:r>
              <a:rPr lang="tr-TR" dirty="0" err="1" smtClean="0"/>
              <a:t>Thus</a:t>
            </a:r>
            <a:r>
              <a:rPr lang="tr-TR" dirty="0" smtClean="0"/>
              <a:t> J1 </a:t>
            </a:r>
            <a:r>
              <a:rPr lang="tr-TR" dirty="0" err="1" smtClean="0"/>
              <a:t>accesses</a:t>
            </a:r>
            <a:r>
              <a:rPr lang="tr-TR" dirty="0" smtClean="0"/>
              <a:t> 4534 </a:t>
            </a:r>
            <a:r>
              <a:rPr lang="tr-TR" dirty="0" err="1" smtClean="0"/>
              <a:t>blocks</a:t>
            </a:r>
            <a:r>
              <a:rPr lang="tr-TR" dirty="0" smtClean="0"/>
              <a:t>.</a:t>
            </a:r>
            <a:endParaRPr lang="tr-TR" dirty="0" smtClean="0"/>
          </a:p>
          <a:p>
            <a:r>
              <a:rPr lang="tr-TR" dirty="0" smtClean="0"/>
              <a:t>S2</a:t>
            </a:r>
            <a:r>
              <a:rPr lang="en-US" dirty="0" smtClean="0"/>
              <a:t>(which </a:t>
            </a:r>
            <a:r>
              <a:rPr lang="en-US" dirty="0" smtClean="0"/>
              <a:t>finds the sections from 2005) requires</a:t>
            </a:r>
            <a:r>
              <a:rPr lang="tr-TR" baseline="0" dirty="0" smtClean="0"/>
              <a:t> </a:t>
            </a:r>
            <a:r>
              <a:rPr lang="en-US" dirty="0" smtClean="0"/>
              <a:t>2,500 block accesses and outputs 500 records. The </a:t>
            </a:r>
            <a:r>
              <a:rPr lang="en-US" dirty="0" err="1" smtClean="0"/>
              <a:t>multibuffer</a:t>
            </a:r>
            <a:r>
              <a:rPr lang="en-US" dirty="0" smtClean="0"/>
              <a:t> product materializes these</a:t>
            </a:r>
            <a:r>
              <a:rPr lang="tr-TR" dirty="0" smtClean="0"/>
              <a:t> </a:t>
            </a:r>
            <a:r>
              <a:rPr lang="en-US" dirty="0" smtClean="0"/>
              <a:t>records, which requires 50 additional blocks to create a 50-block temporary table. Assuming that there are at least 50 buffers available, this temporary table fits into a single chunk, and so the product requires 50 more block accesses to scan the temporary table, in addition to the cost of computing the left-side records. The remaining plans require no additional block accesses. Thus the plan requires </a:t>
            </a:r>
            <a:r>
              <a:rPr lang="en-US" dirty="0" smtClean="0"/>
              <a:t>7</a:t>
            </a:r>
            <a:r>
              <a:rPr lang="tr-TR" smtClean="0"/>
              <a:t>0</a:t>
            </a:r>
            <a:r>
              <a:rPr lang="en-US" smtClean="0"/>
              <a:t>34 </a:t>
            </a:r>
            <a:r>
              <a:rPr lang="en-US" dirty="0" smtClean="0"/>
              <a:t>total block accesses, which takes</a:t>
            </a:r>
            <a:r>
              <a:rPr lang="tr-TR" dirty="0" smtClean="0"/>
              <a:t> </a:t>
            </a:r>
            <a:r>
              <a:rPr lang="en-US" dirty="0" smtClean="0"/>
              <a:t>a little more than 7 seconds.</a:t>
            </a:r>
            <a:endParaRPr lang="tr-TR" dirty="0" smtClean="0"/>
          </a:p>
          <a:p>
            <a:endParaRPr lang="tr-TR" dirty="0" smtClean="0"/>
          </a:p>
          <a:p>
            <a:r>
              <a:rPr lang="tr-TR" dirty="0" smtClean="0"/>
              <a:t>En sağdaki ağaçta</a:t>
            </a:r>
            <a:r>
              <a:rPr lang="tr-TR" baseline="0" dirty="0" smtClean="0"/>
              <a:t> J2‘nin </a:t>
            </a:r>
            <a:r>
              <a:rPr lang="tr-TR" baseline="0" dirty="0" err="1" smtClean="0"/>
              <a:t>gerçeklenmesinde</a:t>
            </a:r>
            <a:r>
              <a:rPr lang="tr-TR" baseline="0" dirty="0" smtClean="0"/>
              <a:t> BNL kullanılıyor. Ancak </a:t>
            </a:r>
            <a:r>
              <a:rPr lang="tr-TR" baseline="0" dirty="0" err="1" smtClean="0"/>
              <a:t>outer</a:t>
            </a:r>
            <a:r>
              <a:rPr lang="tr-TR" baseline="0" dirty="0" smtClean="0"/>
              <a:t> SECTION olmuş. Oysa (STU*ENROLL) </a:t>
            </a:r>
            <a:r>
              <a:rPr lang="tr-TR" baseline="0" dirty="0" err="1" smtClean="0"/>
              <a:t>outer</a:t>
            </a:r>
            <a:r>
              <a:rPr lang="tr-TR" baseline="0" dirty="0" smtClean="0"/>
              <a:t> olsa daha iyi DİSK IO olmasa da daha az tampon ile aynı performansı </a:t>
            </a:r>
            <a:r>
              <a:rPr lang="tr-TR" baseline="0" dirty="0" err="1" smtClean="0"/>
              <a:t>yakalabiliriz</a:t>
            </a:r>
            <a:r>
              <a:rPr lang="tr-TR" baseline="0" dirty="0" smtClean="0"/>
              <a:t>. </a:t>
            </a:r>
            <a:r>
              <a:rPr lang="tr-TR" baseline="0" dirty="0" smtClean="0"/>
              <a:t>50.000/4500 </a:t>
            </a:r>
            <a:r>
              <a:rPr lang="tr-TR" baseline="0" dirty="0" smtClean="0"/>
              <a:t>=</a:t>
            </a:r>
            <a:r>
              <a:rPr lang="tr-TR" baseline="0" dirty="0" smtClean="0"/>
              <a:t>12 sayfa Joe’ya ait dersleri saklamak için gerekli </a:t>
            </a:r>
            <a:r>
              <a:rPr lang="tr-TR" baseline="0" dirty="0" err="1" smtClean="0"/>
              <a:t>block</a:t>
            </a:r>
            <a:r>
              <a:rPr lang="tr-TR" baseline="0" dirty="0" smtClean="0"/>
              <a:t> sayısı. </a:t>
            </a:r>
            <a:r>
              <a:rPr lang="tr-TR" baseline="0" dirty="0" smtClean="0"/>
              <a:t>Sadece &lt;</a:t>
            </a:r>
            <a:r>
              <a:rPr lang="tr-TR" baseline="0" dirty="0" err="1" smtClean="0"/>
              <a:t>SectionId</a:t>
            </a:r>
            <a:r>
              <a:rPr lang="tr-TR" baseline="0" dirty="0" smtClean="0"/>
              <a:t>, Grade&gt; üzerinde PROJECT yapıp somutlaştırsak 6 tampona sığar. Bu sefer Toplam : 4534 +1* 2500 = 7034 performansı sadece 6 belki 7 tampon ile sağlanabiliyor. 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18540-CDAB-48AD-A9ED-4F6BA381117D}" type="slidenum">
              <a:rPr lang="tr-TR" altLang="tr-TR" smtClean="0"/>
              <a:pPr/>
              <a:t>12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52046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N=3</a:t>
            </a:r>
            <a:r>
              <a:rPr lang="tr-TR" baseline="0" dirty="0" smtClean="0"/>
              <a:t> tablo için oluşturulabilecek ağaçlar: Önce Kök, sonra soluna 1 sağına 2 veya soluna 2 sağına 1. </a:t>
            </a:r>
            <a:r>
              <a:rPr lang="tr-TR" baseline="0" dirty="0" err="1" smtClean="0"/>
              <a:t>Baska</a:t>
            </a:r>
            <a:r>
              <a:rPr lang="tr-TR" baseline="0" dirty="0" smtClean="0"/>
              <a:t> yok !  (</a:t>
            </a:r>
            <a:r>
              <a:rPr lang="tr-TR" baseline="0" dirty="0" err="1" smtClean="0"/>
              <a:t>Standford</a:t>
            </a:r>
            <a:r>
              <a:rPr lang="tr-TR" baseline="0" dirty="0" smtClean="0"/>
              <a:t>, 817)</a:t>
            </a:r>
          </a:p>
          <a:p>
            <a:endParaRPr lang="tr-TR" baseline="0" dirty="0" smtClean="0"/>
          </a:p>
          <a:p>
            <a:r>
              <a:rPr lang="tr-TR" baseline="0" dirty="0" smtClean="0"/>
              <a:t>T(N) </a:t>
            </a:r>
            <a:r>
              <a:rPr lang="tr-TR" baseline="0" dirty="0" err="1" smtClean="0"/>
              <a:t>recurrence</a:t>
            </a:r>
            <a:r>
              <a:rPr lang="tr-TR" baseline="0" dirty="0" smtClean="0"/>
              <a:t> açıklaması:  N tablodan </a:t>
            </a:r>
          </a:p>
          <a:p>
            <a:pPr marL="1143000" lvl="2" indent="-228600">
              <a:buFont typeface="+mj-lt"/>
              <a:buAutoNum type="arabicPeriod"/>
            </a:pPr>
            <a:r>
              <a:rPr lang="tr-TR" baseline="0" dirty="0" smtClean="0"/>
              <a:t>	i tanesi solda ve T(i) farklı alt-ağaç</a:t>
            </a:r>
          </a:p>
          <a:p>
            <a:pPr marL="1143000" lvl="2" indent="-228600">
              <a:buFont typeface="+mj-lt"/>
              <a:buAutoNum type="arabicPeriod"/>
            </a:pPr>
            <a:r>
              <a:rPr lang="tr-TR" baseline="0" dirty="0" smtClean="0"/>
              <a:t>	N-i tanesi sağda T(N-i) farklı ağaç. </a:t>
            </a:r>
          </a:p>
          <a:p>
            <a:pPr marL="1143000" lvl="2" indent="-228600">
              <a:buFont typeface="+mj-lt"/>
              <a:buAutoNum type="arabicPeriod"/>
            </a:pPr>
            <a:r>
              <a:rPr lang="tr-TR" baseline="0" dirty="0" smtClean="0"/>
              <a:t>	T(i) ağaç ile T(N-i) ağacın tüm kombinasyonları.</a:t>
            </a:r>
          </a:p>
          <a:p>
            <a:r>
              <a:rPr lang="tr-TR" baseline="0" dirty="0" smtClean="0"/>
              <a:t>                Ve i:[1,N] için 1,2,3 adımları tekrar et. </a:t>
            </a:r>
          </a:p>
          <a:p>
            <a:r>
              <a:rPr lang="tr-TR" baseline="0" dirty="0" smtClean="0"/>
              <a:t>	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18540-CDAB-48AD-A9ED-4F6BA381117D}" type="slidenum">
              <a:rPr lang="tr-TR" altLang="tr-TR" smtClean="0"/>
              <a:pPr/>
              <a:t>15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271856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Algabraic</a:t>
            </a:r>
            <a:r>
              <a:rPr lang="en-US" dirty="0" smtClean="0"/>
              <a:t> laws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18540-CDAB-48AD-A9ED-4F6BA381117D}" type="slidenum">
              <a:rPr lang="tr-TR" altLang="tr-TR" smtClean="0"/>
              <a:pPr/>
              <a:t>17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035761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predicate is in CNF if it is a conjunction of sub-predicates, none of which contain an AND operator.</a:t>
            </a:r>
            <a:r>
              <a:rPr lang="tr-TR" dirty="0" smtClean="0"/>
              <a:t> (</a:t>
            </a:r>
            <a:r>
              <a:rPr lang="tr-TR" dirty="0" err="1" smtClean="0"/>
              <a:t>Sciorie</a:t>
            </a:r>
            <a:r>
              <a:rPr lang="tr-TR" dirty="0" smtClean="0"/>
              <a:t>, 722)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18540-CDAB-48AD-A9ED-4F6BA381117D}" type="slidenum">
              <a:rPr lang="tr-TR" altLang="tr-TR" smtClean="0"/>
              <a:pPr/>
              <a:t>18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334397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1-) </a:t>
            </a:r>
            <a:r>
              <a:rPr lang="tr-TR" dirty="0" err="1" smtClean="0"/>
              <a:t>GBy</a:t>
            </a:r>
            <a:r>
              <a:rPr lang="tr-TR" dirty="0" smtClean="0"/>
              <a:t> { gruplama niteliği}, {kümeleme </a:t>
            </a:r>
            <a:r>
              <a:rPr lang="tr-TR" dirty="0" err="1" smtClean="0"/>
              <a:t>fonk</a:t>
            </a:r>
            <a:r>
              <a:rPr lang="tr-TR" dirty="0" smtClean="0"/>
              <a:t>}</a:t>
            </a:r>
            <a:r>
              <a:rPr lang="tr-TR" baseline="0" dirty="0" smtClean="0"/>
              <a:t> hepsi aynı tablodan gelse </a:t>
            </a:r>
            <a:r>
              <a:rPr lang="tr-TR" baseline="0" dirty="0" err="1" smtClean="0"/>
              <a:t>JOIN’dan</a:t>
            </a:r>
            <a:r>
              <a:rPr lang="tr-TR" baseline="0" dirty="0" smtClean="0"/>
              <a:t> öncesine alıp zaten JOIN yükünü </a:t>
            </a:r>
            <a:r>
              <a:rPr lang="tr-TR" baseline="0" dirty="0" err="1" smtClean="0"/>
              <a:t>hafiftelebilriz</a:t>
            </a:r>
            <a:r>
              <a:rPr lang="tr-TR" baseline="0" dirty="0" smtClean="0"/>
              <a:t>. !!</a:t>
            </a:r>
            <a:endParaRPr lang="tr-TR" dirty="0" smtClean="0"/>
          </a:p>
          <a:p>
            <a:r>
              <a:rPr lang="tr-TR" dirty="0" smtClean="0"/>
              <a:t>2-) Ancak şekilde </a:t>
            </a:r>
            <a:r>
              <a:rPr lang="tr-TR" dirty="0" err="1" smtClean="0"/>
              <a:t>GBy</a:t>
            </a:r>
            <a:r>
              <a:rPr lang="tr-TR" dirty="0" smtClean="0"/>
              <a:t> { K2,F2…} {f(F1) ,,,} gruplama niteliği ve kümeleme </a:t>
            </a:r>
            <a:r>
              <a:rPr lang="tr-TR" dirty="0" err="1" smtClean="0"/>
              <a:t>fonk’ları</a:t>
            </a:r>
            <a:r>
              <a:rPr lang="tr-TR" dirty="0" smtClean="0"/>
              <a:t> FARKLI</a:t>
            </a:r>
            <a:r>
              <a:rPr lang="tr-TR" baseline="0" dirty="0" smtClean="0"/>
              <a:t> tablolardan geliyor. Ne </a:t>
            </a:r>
            <a:r>
              <a:rPr lang="tr-TR" baseline="0" dirty="0" err="1" smtClean="0"/>
              <a:t>yapacagiz</a:t>
            </a:r>
            <a:r>
              <a:rPr lang="tr-TR" baseline="0" dirty="0" smtClean="0"/>
              <a:t>?</a:t>
            </a:r>
            <a:endParaRPr lang="tr-TR" dirty="0" smtClean="0"/>
          </a:p>
          <a:p>
            <a:r>
              <a:rPr lang="tr-TR" dirty="0" smtClean="0"/>
              <a:t>F2 nereye gitti? Denk geldiği sağ tabloda </a:t>
            </a:r>
            <a:r>
              <a:rPr lang="tr-TR" dirty="0" err="1" smtClean="0"/>
              <a:t>group</a:t>
            </a:r>
            <a:r>
              <a:rPr lang="tr-TR" baseline="0" dirty="0" smtClean="0"/>
              <a:t> </a:t>
            </a:r>
            <a:r>
              <a:rPr lang="tr-TR" baseline="0" dirty="0" err="1" smtClean="0"/>
              <a:t>by’a</a:t>
            </a:r>
            <a:r>
              <a:rPr lang="tr-TR" baseline="0" dirty="0" smtClean="0"/>
              <a:t> maruz kalmadan çıkıyor. </a:t>
            </a:r>
          </a:p>
          <a:p>
            <a:r>
              <a:rPr lang="tr-TR" baseline="0" dirty="0" smtClean="0"/>
              <a:t>Mesela </a:t>
            </a:r>
          </a:p>
          <a:p>
            <a:r>
              <a:rPr lang="tr-TR" baseline="0" dirty="0" smtClean="0"/>
              <a:t>K2  F2</a:t>
            </a:r>
          </a:p>
          <a:p>
            <a:r>
              <a:rPr lang="tr-TR" baseline="0" dirty="0" smtClean="0"/>
              <a:t>---  ---</a:t>
            </a:r>
          </a:p>
          <a:p>
            <a:r>
              <a:rPr lang="tr-TR" baseline="0" dirty="0" smtClean="0"/>
              <a:t>5     2</a:t>
            </a:r>
          </a:p>
          <a:p>
            <a:r>
              <a:rPr lang="tr-TR" baseline="0" dirty="0" smtClean="0"/>
              <a:t>5     2 </a:t>
            </a:r>
          </a:p>
          <a:p>
            <a:r>
              <a:rPr lang="tr-TR" baseline="0" dirty="0" smtClean="0"/>
              <a:t>5     3</a:t>
            </a:r>
          </a:p>
          <a:p>
            <a:pPr marL="228600" indent="-228600">
              <a:buAutoNum type="arabicPlain" startAt="5"/>
            </a:pPr>
            <a:r>
              <a:rPr lang="tr-TR" baseline="0" dirty="0" smtClean="0"/>
              <a:t>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r-TR" baseline="0" dirty="0" smtClean="0"/>
              <a:t>Soldaki ağaçta: &lt;5,2&gt;&lt;5,3&gt;&lt;5,1&gt;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r-TR" baseline="0" dirty="0" smtClean="0"/>
              <a:t>Sağdaki ağaçta: gene aynı olacaktır. Önce 5 grubu ortaya çıktı, sonra T2’nin F2 niteliği ile eşleşti.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r-TR" baseline="0" dirty="0" smtClean="0"/>
              <a:t>Hem </a:t>
            </a:r>
            <a:r>
              <a:rPr lang="tr-TR" baseline="0" dirty="0" err="1" smtClean="0"/>
              <a:t>GrBy</a:t>
            </a:r>
            <a:r>
              <a:rPr lang="tr-TR" baseline="0" dirty="0" smtClean="0"/>
              <a:t> kendi maliyetini, hem sonrasındaki JOIN maliyetini düşürdük.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tr-TR" baseline="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tr-TR" baseline="0" dirty="0" smtClean="0"/>
          </a:p>
          <a:p>
            <a:pPr marL="0" indent="0">
              <a:buNone/>
            </a:pPr>
            <a:endParaRPr lang="tr-TR" baseline="0" dirty="0" smtClean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18540-CDAB-48AD-A9ED-4F6BA381117D}" type="slidenum">
              <a:rPr lang="tr-TR" altLang="tr-TR" smtClean="0"/>
              <a:pPr/>
              <a:t>19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335481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tr-TR" altLang="tr-TR" dirty="0" smtClean="0"/>
              <a:t>Şekilde soldaki ağaçta</a:t>
            </a:r>
            <a:r>
              <a:rPr lang="tr-TR" altLang="tr-TR" baseline="0" dirty="0" smtClean="0"/>
              <a:t> </a:t>
            </a:r>
            <a:r>
              <a:rPr lang="tr-TR" altLang="tr-TR" dirty="0" smtClean="0"/>
              <a:t>(J2) MB-</a:t>
            </a:r>
            <a:r>
              <a:rPr lang="tr-TR" altLang="tr-TR" dirty="0" err="1" smtClean="0"/>
              <a:t>product</a:t>
            </a:r>
            <a:r>
              <a:rPr lang="tr-TR" altLang="tr-TR" dirty="0" smtClean="0"/>
              <a:t> ile </a:t>
            </a:r>
            <a:r>
              <a:rPr lang="tr-TR" altLang="tr-TR" dirty="0" err="1" smtClean="0"/>
              <a:t>gerçekleniyor</a:t>
            </a:r>
            <a:r>
              <a:rPr lang="tr-TR" altLang="tr-TR" dirty="0" smtClean="0"/>
              <a:t>. SECTION</a:t>
            </a:r>
            <a:r>
              <a:rPr lang="tr-TR" altLang="tr-TR" baseline="0" dirty="0" smtClean="0"/>
              <a:t> solda</a:t>
            </a:r>
            <a:r>
              <a:rPr lang="tr-TR" altLang="tr-TR" dirty="0" smtClean="0"/>
              <a:t>, (STUDENT*ENROLL) sağda. (Şekilde </a:t>
            </a:r>
            <a:r>
              <a:rPr lang="tr-TR" altLang="tr-TR" dirty="0" err="1" smtClean="0"/>
              <a:t>oyle</a:t>
            </a:r>
            <a:r>
              <a:rPr lang="tr-TR" altLang="tr-TR" dirty="0" smtClean="0"/>
              <a:t> </a:t>
            </a:r>
            <a:r>
              <a:rPr lang="tr-TR" altLang="tr-TR" dirty="0" err="1" smtClean="0"/>
              <a:t>gozukmuyor</a:t>
            </a:r>
            <a:r>
              <a:rPr lang="tr-TR" altLang="tr-TR" dirty="0" smtClean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r-TR" altLang="tr-TR" dirty="0" smtClean="0"/>
              <a:t>sağdaki ağaçta</a:t>
            </a:r>
            <a:r>
              <a:rPr lang="tr-TR" altLang="tr-TR" baseline="0" dirty="0" smtClean="0"/>
              <a:t> </a:t>
            </a:r>
            <a:r>
              <a:rPr lang="tr-TR" altLang="tr-TR" dirty="0" smtClean="0"/>
              <a:t>(J1) MB-</a:t>
            </a:r>
            <a:r>
              <a:rPr lang="tr-TR" altLang="tr-TR" dirty="0" err="1" smtClean="0"/>
              <a:t>product</a:t>
            </a:r>
            <a:r>
              <a:rPr lang="tr-TR" altLang="tr-TR" dirty="0" smtClean="0"/>
              <a:t> ile </a:t>
            </a:r>
            <a:r>
              <a:rPr lang="tr-TR" altLang="tr-TR" dirty="0" err="1" smtClean="0"/>
              <a:t>gerçekleniyor</a:t>
            </a:r>
            <a:r>
              <a:rPr lang="tr-TR" altLang="tr-TR" dirty="0" smtClean="0"/>
              <a:t>. SECTION</a:t>
            </a:r>
            <a:r>
              <a:rPr lang="tr-TR" altLang="tr-TR" baseline="0" dirty="0" smtClean="0"/>
              <a:t> solda</a:t>
            </a:r>
            <a:r>
              <a:rPr lang="tr-TR" altLang="tr-TR" dirty="0" smtClean="0"/>
              <a:t>, ENROLL sağda. (Şekildeki</a:t>
            </a:r>
            <a:r>
              <a:rPr lang="tr-TR" altLang="tr-TR" baseline="0" dirty="0" smtClean="0"/>
              <a:t> gibi</a:t>
            </a:r>
            <a:r>
              <a:rPr lang="tr-TR" altLang="tr-TR" dirty="0" smtClean="0"/>
              <a:t>). J2 ise STUDENT solda, (SECTION*ENROLL) sağda. (şekilde </a:t>
            </a:r>
            <a:r>
              <a:rPr lang="tr-TR" altLang="tr-TR" dirty="0" err="1" smtClean="0"/>
              <a:t>oyle</a:t>
            </a:r>
            <a:r>
              <a:rPr lang="tr-TR" altLang="tr-TR" dirty="0" smtClean="0"/>
              <a:t> gözükmüyor) </a:t>
            </a:r>
          </a:p>
          <a:p>
            <a:endParaRPr lang="tr-TR" altLang="tr-TR" dirty="0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7F11C6-4301-4ED1-96FE-32983A0FC9A9}" type="slidenum">
              <a:rPr lang="tr-TR" altLang="tr-TR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22</a:t>
            </a:fld>
            <a:endParaRPr lang="tr-TR" altLang="tr-T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481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Left-deep trees for joins interact well with common join algorithms — nested-loop joins and one-pass joins in particular. Query plans based on left-deep trees plus these join implementations will </a:t>
            </a:r>
            <a:r>
              <a:rPr lang="en-US" b="1" dirty="0" smtClean="0"/>
              <a:t>tend to be </a:t>
            </a:r>
            <a:r>
              <a:rPr lang="en-US" dirty="0" smtClean="0"/>
              <a:t>more</a:t>
            </a:r>
          </a:p>
          <a:p>
            <a:r>
              <a:rPr lang="en-US" dirty="0" smtClean="0"/>
              <a:t>efficient than the same algorithms used with non-left-deep trees.</a:t>
            </a:r>
            <a:r>
              <a:rPr lang="tr-TR" dirty="0" smtClean="0"/>
              <a:t> (</a:t>
            </a:r>
            <a:r>
              <a:rPr lang="tr-TR" dirty="0" err="1" smtClean="0"/>
              <a:t>standford</a:t>
            </a:r>
            <a:r>
              <a:rPr lang="tr-TR" dirty="0" smtClean="0"/>
              <a:t>, 816) </a:t>
            </a:r>
          </a:p>
          <a:p>
            <a:endParaRPr lang="tr-TR" dirty="0" smtClean="0"/>
          </a:p>
          <a:p>
            <a:r>
              <a:rPr lang="tr-TR" dirty="0" smtClean="0"/>
              <a:t>«Dış döngü solda, iç döngü sağda olması» </a:t>
            </a:r>
            <a:r>
              <a:rPr lang="tr-TR" dirty="0" smtClean="0">
                <a:sym typeface="Wingdings" panose="05000000000000000000" pitchFamily="2" charset="2"/>
              </a:rPr>
              <a:t> O zaman sola dayalı ağaçlar</a:t>
            </a:r>
            <a:r>
              <a:rPr lang="tr-TR" baseline="0" dirty="0" smtClean="0">
                <a:sym typeface="Wingdings" panose="05000000000000000000" pitchFamily="2" charset="2"/>
              </a:rPr>
              <a:t> elverişli</a:t>
            </a:r>
            <a:r>
              <a:rPr lang="tr-TR" dirty="0" smtClean="0"/>
              <a:t> </a:t>
            </a:r>
          </a:p>
          <a:p>
            <a:r>
              <a:rPr lang="tr-TR" b="1" u="sng" dirty="0" smtClean="0"/>
              <a:t>Yukarıdaki örnek</a:t>
            </a:r>
            <a:r>
              <a:rPr lang="tr-TR" b="1" u="sng" baseline="0" dirty="0" smtClean="0"/>
              <a:t> «</a:t>
            </a:r>
            <a:r>
              <a:rPr lang="tr-TR" b="1" u="sng" baseline="0" dirty="0" err="1" smtClean="0"/>
              <a:t>pipeline</a:t>
            </a:r>
            <a:r>
              <a:rPr lang="tr-TR" b="1" u="sng" baseline="0" dirty="0" smtClean="0"/>
              <a:t>» ve «</a:t>
            </a:r>
            <a:r>
              <a:rPr lang="tr-TR" b="1" u="sng" baseline="0" dirty="0" err="1" smtClean="0"/>
              <a:t>one-pass</a:t>
            </a:r>
            <a:r>
              <a:rPr lang="tr-TR" b="1" u="sng" baseline="0" dirty="0" smtClean="0"/>
              <a:t>» algoritmaları için </a:t>
            </a:r>
            <a:r>
              <a:rPr lang="tr-TR" b="1" u="sng" baseline="0" dirty="0" err="1" smtClean="0"/>
              <a:t>bie</a:t>
            </a:r>
            <a:r>
              <a:rPr lang="tr-TR" b="1" u="sng" baseline="0" dirty="0" smtClean="0"/>
              <a:t> senaryo.</a:t>
            </a:r>
          </a:p>
          <a:p>
            <a:endParaRPr lang="tr-TR" b="1" u="sng" dirty="0" smtClean="0"/>
          </a:p>
          <a:p>
            <a:r>
              <a:rPr lang="tr-TR" b="1" u="sng" dirty="0" err="1" smtClean="0"/>
              <a:t>One-pass</a:t>
            </a:r>
            <a:r>
              <a:rPr lang="tr-TR" b="1" u="sng" dirty="0" smtClean="0"/>
              <a:t>:</a:t>
            </a:r>
            <a:r>
              <a:rPr lang="tr-TR" dirty="0" smtClean="0"/>
              <a:t> </a:t>
            </a:r>
          </a:p>
          <a:p>
            <a:pPr lvl="1"/>
            <a:r>
              <a:rPr lang="tr-TR" dirty="0" smtClean="0"/>
              <a:t>Sola-dayalı</a:t>
            </a:r>
            <a:r>
              <a:rPr lang="tr-TR" baseline="0" dirty="0" smtClean="0"/>
              <a:t> ağaçta:</a:t>
            </a:r>
            <a:r>
              <a:rPr lang="tr-TR" dirty="0" smtClean="0"/>
              <a:t>1. </a:t>
            </a:r>
            <a:r>
              <a:rPr lang="tr-TR" dirty="0" err="1" smtClean="0"/>
              <a:t>join’de</a:t>
            </a:r>
            <a:r>
              <a:rPr lang="tr-TR" dirty="0" smtClean="0"/>
              <a:t> B(R) tamponda tutulması gerek. </a:t>
            </a:r>
            <a:r>
              <a:rPr lang="tr-TR" b="1" dirty="0" smtClean="0"/>
              <a:t>Birinci</a:t>
            </a:r>
            <a:r>
              <a:rPr lang="tr-TR" b="1" baseline="0" dirty="0" smtClean="0"/>
              <a:t> </a:t>
            </a:r>
            <a:r>
              <a:rPr lang="tr-TR" b="1" baseline="0" dirty="0" err="1" smtClean="0"/>
              <a:t>Join</a:t>
            </a:r>
            <a:r>
              <a:rPr lang="tr-TR" b="1" baseline="0" dirty="0" smtClean="0"/>
              <a:t> bittikten sonra</a:t>
            </a:r>
            <a:r>
              <a:rPr lang="tr-TR" baseline="0" dirty="0" smtClean="0"/>
              <a:t>, artık R ve S’nin işi bitti. Yeni </a:t>
            </a:r>
            <a:r>
              <a:rPr lang="tr-TR" baseline="0" dirty="0" err="1" smtClean="0"/>
              <a:t>build</a:t>
            </a:r>
            <a:r>
              <a:rPr lang="tr-TR" baseline="0" dirty="0" smtClean="0"/>
              <a:t> B(R,S) oluştu. B(R) yerini B(R,S,T) alacak. Böylece </a:t>
            </a:r>
            <a:r>
              <a:rPr lang="tr-TR" baseline="0" dirty="0" err="1" smtClean="0"/>
              <a:t>One</a:t>
            </a:r>
            <a:r>
              <a:rPr lang="tr-TR" baseline="0" dirty="0" smtClean="0"/>
              <a:t>-PASS </a:t>
            </a:r>
            <a:r>
              <a:rPr lang="tr-TR" baseline="0" dirty="0" err="1" smtClean="0"/>
              <a:t>Join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alogirtmalarında</a:t>
            </a:r>
            <a:r>
              <a:rPr lang="tr-TR" baseline="0" dirty="0" smtClean="0"/>
              <a:t> ana hafızada </a:t>
            </a:r>
            <a:r>
              <a:rPr lang="tr-TR" b="1" baseline="0" dirty="0" smtClean="0"/>
              <a:t>2 adet </a:t>
            </a:r>
            <a:r>
              <a:rPr lang="tr-TR" baseline="0" dirty="0" smtClean="0"/>
              <a:t>ara tablo için </a:t>
            </a:r>
            <a:r>
              <a:rPr lang="tr-TR" b="1" baseline="0" dirty="0" smtClean="0"/>
              <a:t>en fazla, </a:t>
            </a:r>
            <a:r>
              <a:rPr lang="tr-TR" baseline="0" dirty="0" smtClean="0"/>
              <a:t>2 tampon  tutulması gerekiyor. </a:t>
            </a:r>
          </a:p>
          <a:p>
            <a:pPr lvl="1"/>
            <a:r>
              <a:rPr lang="tr-TR" baseline="0" dirty="0" smtClean="0"/>
              <a:t>Sağa-dayalı ağaçta ise işlemin </a:t>
            </a:r>
            <a:r>
              <a:rPr lang="tr-TR" baseline="0" dirty="0" err="1" smtClean="0"/>
              <a:t>başması</a:t>
            </a:r>
            <a:r>
              <a:rPr lang="tr-TR" baseline="0" dirty="0" smtClean="0"/>
              <a:t> için B(R)+B(S)+B(T) adet hafıza gerek. Bu B(R) + B(R,S) den büyük olması öngörülebilir. Çünkü R küçük olduğu için B(R,S) de küçük olacaktır.</a:t>
            </a:r>
          </a:p>
          <a:p>
            <a:endParaRPr lang="tr-TR" baseline="0" dirty="0" smtClean="0"/>
          </a:p>
          <a:p>
            <a:r>
              <a:rPr lang="tr-TR" b="1" u="sng" dirty="0" err="1" smtClean="0"/>
              <a:t>Many-pass</a:t>
            </a:r>
            <a:r>
              <a:rPr lang="tr-TR" b="1" u="sng" dirty="0" smtClean="0"/>
              <a:t>: </a:t>
            </a:r>
            <a:r>
              <a:rPr lang="tr-TR" b="0" u="none" dirty="0" smtClean="0"/>
              <a:t>BNL olsun. </a:t>
            </a:r>
          </a:p>
          <a:p>
            <a:r>
              <a:rPr lang="tr-TR" b="0" u="none" dirty="0" smtClean="0"/>
              <a:t>Sola-dayalı ağaçta: </a:t>
            </a:r>
            <a:r>
              <a:rPr lang="tr-TR" b="0" u="none" dirty="0" err="1" smtClean="0"/>
              <a:t>RST’den</a:t>
            </a:r>
            <a:r>
              <a:rPr lang="tr-TR" b="0" u="none" dirty="0" smtClean="0"/>
              <a:t> ortaya</a:t>
            </a:r>
            <a:r>
              <a:rPr lang="tr-TR" b="0" u="none" baseline="0" dirty="0" smtClean="0"/>
              <a:t> çıkan bir çok sepet için U taranacak. </a:t>
            </a:r>
            <a:r>
              <a:rPr lang="tr-TR" b="0" u="none" baseline="0" dirty="0" err="1" smtClean="0"/>
              <a:t>RST’den</a:t>
            </a:r>
            <a:r>
              <a:rPr lang="tr-TR" b="0" u="none" baseline="0" dirty="0" smtClean="0"/>
              <a:t> bir sepet ortaya çıkması için </a:t>
            </a:r>
            <a:r>
              <a:rPr lang="tr-TR" b="0" u="none" baseline="0" dirty="0" err="1" smtClean="0"/>
              <a:t>RS’den</a:t>
            </a:r>
            <a:r>
              <a:rPr lang="tr-TR" b="0" u="none" baseline="0" dirty="0" smtClean="0"/>
              <a:t> bir sepet ortaya çıkmalı ve bunun için de R’nin bir sepeti ana hafızada olmalı. </a:t>
            </a:r>
            <a:r>
              <a:rPr lang="tr-TR" b="1" u="none" baseline="0" dirty="0" smtClean="0"/>
              <a:t>Hep soldaki sepetler sadece 1 kez oluşturuluyor</a:t>
            </a:r>
            <a:r>
              <a:rPr lang="tr-TR" b="0" u="none" baseline="0" dirty="0" smtClean="0"/>
              <a:t>, sağdaki somut tablolar da sepet sayıları kadar taranıyor.</a:t>
            </a:r>
          </a:p>
          <a:p>
            <a:r>
              <a:rPr lang="tr-TR" b="0" u="none" baseline="0" dirty="0" smtClean="0"/>
              <a:t>Sağa-dayalı olsa: R’nin her sepeti için STU </a:t>
            </a:r>
            <a:r>
              <a:rPr lang="tr-TR" b="0" u="none" baseline="0" dirty="0" err="1" smtClean="0"/>
              <a:t>pipeline</a:t>
            </a:r>
            <a:r>
              <a:rPr lang="tr-TR" b="0" u="none" baseline="0" dirty="0" smtClean="0"/>
              <a:t> veya somut tablo oluşturacağız. Ve gene S’nin her sepeti için </a:t>
            </a:r>
            <a:r>
              <a:rPr lang="tr-TR" b="0" u="none" baseline="0" dirty="0" err="1" smtClean="0"/>
              <a:t>pipeline</a:t>
            </a:r>
            <a:r>
              <a:rPr lang="tr-TR" b="0" u="none" baseline="0" dirty="0" smtClean="0"/>
              <a:t> veya TU somut tablolar oluşturulacak. R’nin her sepeti için S’nin sepetleri ve R’nin sepetleri oluşturuluyor. 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18540-CDAB-48AD-A9ED-4F6BA381117D}" type="slidenum">
              <a:rPr lang="tr-TR" altLang="tr-TR" smtClean="0"/>
              <a:pPr/>
              <a:t>24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661598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consider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cost</a:t>
            </a:r>
            <a:r>
              <a:rPr lang="tr-TR" dirty="0" smtClean="0"/>
              <a:t> of </a:t>
            </a:r>
            <a:r>
              <a:rPr lang="tr-TR" b="1" u="sng" dirty="0" err="1" smtClean="0"/>
              <a:t>PowerSet</a:t>
            </a:r>
            <a:r>
              <a:rPr lang="tr-TR" b="1" u="sng" dirty="0" smtClean="0"/>
              <a:t> (N)</a:t>
            </a:r>
            <a:r>
              <a:rPr lang="tr-TR" dirty="0" smtClean="0"/>
              <a:t> = 2</a:t>
            </a:r>
            <a:r>
              <a:rPr lang="tr-TR" baseline="30000" dirty="0" smtClean="0"/>
              <a:t>N-1</a:t>
            </a:r>
            <a:r>
              <a:rPr lang="tr-TR" dirty="0" smtClean="0"/>
              <a:t> </a:t>
            </a:r>
            <a:r>
              <a:rPr lang="tr-TR" dirty="0" err="1" smtClean="0"/>
              <a:t>subsets</a:t>
            </a:r>
            <a:r>
              <a:rPr lang="tr-TR" dirty="0" smtClean="0"/>
              <a:t>.</a:t>
            </a:r>
            <a:r>
              <a:rPr lang="tr-TR" dirty="0" smtClean="0">
                <a:sym typeface="Wingdings" panose="05000000000000000000" pitchFamily="2" charset="2"/>
              </a:rPr>
              <a:t></a:t>
            </a:r>
            <a:r>
              <a:rPr lang="el-G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Ꝋ</a:t>
            </a:r>
            <a:r>
              <a:rPr lang="tr-T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(2</a:t>
            </a:r>
            <a:r>
              <a:rPr lang="tr-TR" b="1" baseline="3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tr-T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 </a:t>
            </a:r>
            <a:r>
              <a:rPr lang="tr-T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which</a:t>
            </a:r>
            <a:r>
              <a:rPr lang="tr-T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is </a:t>
            </a:r>
            <a:r>
              <a:rPr lang="tr-T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better</a:t>
            </a:r>
            <a:r>
              <a:rPr lang="tr-T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tr-TR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than</a:t>
            </a:r>
            <a:r>
              <a:rPr lang="tr-T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l-G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Ꝋ</a:t>
            </a:r>
            <a:r>
              <a:rPr lang="tr-TR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(N!) </a:t>
            </a:r>
            <a:endParaRPr lang="tr-TR" b="1" dirty="0">
              <a:solidFill>
                <a:srgbClr val="FF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18540-CDAB-48AD-A9ED-4F6BA381117D}" type="slidenum">
              <a:rPr lang="tr-TR" altLang="tr-TR" smtClean="0"/>
              <a:pPr/>
              <a:t>28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300489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altLang="en-US" sz="1200" dirty="0" err="1" smtClean="0"/>
              <a:t>lowest</a:t>
            </a:r>
            <a:r>
              <a:rPr lang="tr-TR" altLang="en-US" sz="1200" dirty="0" smtClean="0"/>
              <a:t>{[T1,T2,T3]}</a:t>
            </a:r>
            <a:r>
              <a:rPr lang="tr-TR" altLang="en-US" sz="1200" baseline="0" dirty="0" smtClean="0"/>
              <a:t> bunun için evvelde tabloda sakladığımız değerleri kullanıyoruz.</a:t>
            </a:r>
          </a:p>
          <a:p>
            <a:r>
              <a:rPr lang="tr-TR" sz="1200" baseline="0" dirty="0" smtClean="0"/>
              <a:t>{1,2},3   </a:t>
            </a:r>
            <a:r>
              <a:rPr lang="tr-TR" sz="1200" baseline="0" dirty="0" smtClean="0">
                <a:sym typeface="Wingdings" panose="05000000000000000000" pitchFamily="2" charset="2"/>
              </a:rPr>
              <a:t> </a:t>
            </a:r>
            <a:r>
              <a:rPr lang="tr-TR" sz="1200" baseline="0" dirty="0" err="1" smtClean="0">
                <a:sym typeface="Wingdings" panose="05000000000000000000" pitchFamily="2" charset="2"/>
              </a:rPr>
              <a:t>lowest</a:t>
            </a:r>
            <a:r>
              <a:rPr lang="tr-TR" sz="1200" baseline="0" dirty="0" smtClean="0"/>
              <a:t>{1,2} zaten var.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r-TR" sz="1200" baseline="0" dirty="0" smtClean="0"/>
              <a:t>{2,3},1   </a:t>
            </a:r>
            <a:r>
              <a:rPr lang="tr-TR" sz="1200" baseline="0" dirty="0" smtClean="0">
                <a:sym typeface="Wingdings" panose="05000000000000000000" pitchFamily="2" charset="2"/>
              </a:rPr>
              <a:t> </a:t>
            </a:r>
            <a:r>
              <a:rPr lang="tr-TR" sz="1200" baseline="0" dirty="0" err="1" smtClean="0">
                <a:sym typeface="Wingdings" panose="05000000000000000000" pitchFamily="2" charset="2"/>
              </a:rPr>
              <a:t>lowest</a:t>
            </a:r>
            <a:r>
              <a:rPr lang="tr-TR" sz="1200" baseline="0" dirty="0" smtClean="0"/>
              <a:t>{2,3} zaten var.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r-TR" sz="1200" baseline="0" dirty="0" smtClean="0"/>
              <a:t>{1,3},2   </a:t>
            </a:r>
            <a:r>
              <a:rPr lang="tr-TR" sz="1200" baseline="0" dirty="0" smtClean="0">
                <a:sym typeface="Wingdings" panose="05000000000000000000" pitchFamily="2" charset="2"/>
              </a:rPr>
              <a:t> </a:t>
            </a:r>
            <a:r>
              <a:rPr lang="tr-TR" sz="1200" baseline="0" dirty="0" err="1" smtClean="0">
                <a:sym typeface="Wingdings" panose="05000000000000000000" pitchFamily="2" charset="2"/>
              </a:rPr>
              <a:t>lowest</a:t>
            </a:r>
            <a:r>
              <a:rPr lang="tr-TR" sz="1200" baseline="0" dirty="0" smtClean="0"/>
              <a:t>{1,3} zaten var.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tr-TR" sz="1200" baseline="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r-TR" sz="1200" baseline="0" dirty="0" smtClean="0"/>
              <a:t>EĞER ÇALI TİPİ AĞAÇLARI DA DAHİL EDERSEK: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r-TR" sz="1200" baseline="0" dirty="0" smtClean="0"/>
              <a:t>N=3 için hesap tablosu değişmiyor. Ancak N=4’den itibaren çalı tipi olan ağaçları oluşturup onların maliyet kestirimlerini değerlendirmek gerek. Bunun için gene alt 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18540-CDAB-48AD-A9ED-4F6BA381117D}" type="slidenum">
              <a:rPr lang="tr-TR" altLang="tr-TR" smtClean="0"/>
              <a:pPr/>
              <a:t>29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651764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tr-TR" altLang="tr-TR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tr-TR" sz="1000" i="1"/>
              <a:t>2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tr-TR" altLang="tr-TR"/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tr-TR" altLang="tr-TR"/>
          </a:p>
        </p:txBody>
      </p:sp>
      <p:sp>
        <p:nvSpPr>
          <p:cNvPr id="61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6151" name="Rectangle 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2734109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Tablolardaki COST </a:t>
            </a:r>
            <a:r>
              <a:rPr lang="tr-TR" dirty="0" err="1" smtClean="0"/>
              <a:t>sütünu</a:t>
            </a:r>
            <a:r>
              <a:rPr lang="tr-TR" baseline="0" dirty="0" smtClean="0"/>
              <a:t> maliyet kestirimi olup «alt ağacın olabilecek </a:t>
            </a:r>
            <a:r>
              <a:rPr lang="tr-TR" baseline="0" dirty="0" err="1" smtClean="0"/>
              <a:t>minumum</a:t>
            </a:r>
            <a:r>
              <a:rPr lang="tr-TR" baseline="0" dirty="0" smtClean="0"/>
              <a:t> maliyetini» ifade ediyor. Bizim JOIN için maliyet kestirimimiz «girdilerin kayıt sayılarının toplamı». Bu farklı olabilir. Mesela </a:t>
            </a:r>
            <a:r>
              <a:rPr lang="tr-TR" baseline="0" dirty="0" err="1" smtClean="0"/>
              <a:t>Standford’un</a:t>
            </a:r>
            <a:r>
              <a:rPr lang="tr-TR" baseline="0" dirty="0" smtClean="0"/>
              <a:t> kitabında alt ağacın maliyeti sadece «ara adımlardaki kayıt sayıları» Böylece 2 tablolu alt-ağaçların maliyeti sıfır. 3 ağaçlı tabloların maliyeti sadece «soldaki ilk </a:t>
            </a:r>
            <a:r>
              <a:rPr lang="tr-TR" baseline="0" dirty="0" err="1" smtClean="0"/>
              <a:t>Join’ın</a:t>
            </a:r>
            <a:r>
              <a:rPr lang="tr-TR" baseline="0" dirty="0" smtClean="0"/>
              <a:t> çıkardığı eleman sayısı»</a:t>
            </a:r>
          </a:p>
          <a:p>
            <a:endParaRPr lang="tr-TR" baseline="0" dirty="0" smtClean="0"/>
          </a:p>
          <a:p>
            <a:r>
              <a:rPr lang="tr-TR" baseline="0" dirty="0" smtClean="0"/>
              <a:t>2^N -1 tane hesap = 15 tane yapıyoruz. Ancak </a:t>
            </a:r>
            <a:r>
              <a:rPr lang="tr-TR" baseline="0" dirty="0" err="1" smtClean="0"/>
              <a:t>burda</a:t>
            </a:r>
            <a:r>
              <a:rPr lang="tr-TR" baseline="0" dirty="0" smtClean="0"/>
              <a:t> 11 tane var. Çünkü tek tablolar için hesap yok. O zaman 4 + 6(ilk tablodan) + 4(ikinci tablodan) + bütün tablolar = 15  (-1 boş küme)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18540-CDAB-48AD-A9ED-4F6BA381117D}" type="slidenum">
              <a:rPr lang="tr-TR" altLang="tr-TR" smtClean="0"/>
              <a:pPr/>
              <a:t>30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933934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r-TR" dirty="0" smtClean="0"/>
              <a:t>SEZGİ A’da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r-TR" altLang="tr-TR" sz="1200" b="0" dirty="0" smtClean="0">
                <a:sym typeface="Wingdings" panose="05000000000000000000" pitchFamily="2" charset="2"/>
              </a:rPr>
              <a:t>DEPT, COURSE, SECTION, </a:t>
            </a:r>
            <a:r>
              <a:rPr lang="tr-TR" altLang="tr-TR" sz="1200" b="1" dirty="0" smtClean="0">
                <a:sym typeface="Wingdings" panose="05000000000000000000" pitchFamily="2" charset="2"/>
              </a:rPr>
              <a:t>ENROLL,STUDENT. Bu doğru.</a:t>
            </a:r>
            <a:r>
              <a:rPr lang="tr-TR" altLang="tr-TR" sz="1200" b="1" baseline="0" dirty="0" smtClean="0">
                <a:sym typeface="Wingdings" panose="05000000000000000000" pitchFamily="2" charset="2"/>
              </a:rPr>
              <a:t> Çünkü </a:t>
            </a:r>
            <a:r>
              <a:rPr lang="tr-TR" altLang="tr-TR" sz="1200" b="1" baseline="0" dirty="0" err="1" smtClean="0">
                <a:sym typeface="Wingdings" panose="05000000000000000000" pitchFamily="2" charset="2"/>
              </a:rPr>
              <a:t>Section</a:t>
            </a:r>
            <a:r>
              <a:rPr lang="tr-TR" altLang="tr-TR" sz="1200" b="1" baseline="0" dirty="0" smtClean="0">
                <a:sym typeface="Wingdings" panose="05000000000000000000" pitchFamily="2" charset="2"/>
              </a:rPr>
              <a:t> ile ENROLL üzerinde </a:t>
            </a:r>
            <a:r>
              <a:rPr lang="tr-TR" altLang="tr-TR" sz="1200" b="1" baseline="0" dirty="0" err="1" smtClean="0">
                <a:sym typeface="Wingdings" panose="05000000000000000000" pitchFamily="2" charset="2"/>
              </a:rPr>
              <a:t>Join</a:t>
            </a:r>
            <a:r>
              <a:rPr lang="tr-TR" altLang="tr-TR" sz="1200" b="1" baseline="0" dirty="0" smtClean="0">
                <a:sym typeface="Wingdings" panose="05000000000000000000" pitchFamily="2" charset="2"/>
              </a:rPr>
              <a:t> şartı var.</a:t>
            </a:r>
            <a:endParaRPr lang="tr-TR" altLang="tr-TR" sz="1200" b="1" dirty="0" smtClean="0"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r-TR" altLang="tr-TR" sz="1200" b="0" dirty="0" smtClean="0">
                <a:sym typeface="Wingdings" panose="05000000000000000000" pitchFamily="2" charset="2"/>
              </a:rPr>
              <a:t>DEPT, COURSE, SECTION, </a:t>
            </a:r>
            <a:r>
              <a:rPr lang="tr-TR" altLang="tr-TR" sz="1200" b="1" dirty="0" smtClean="0">
                <a:sym typeface="Wingdings" panose="05000000000000000000" pitchFamily="2" charset="2"/>
              </a:rPr>
              <a:t>STUDENT, ENROLL</a:t>
            </a:r>
            <a:r>
              <a:rPr lang="tr-TR" altLang="tr-TR" sz="1200" b="1" baseline="0" dirty="0" smtClean="0">
                <a:sym typeface="Wingdings" panose="05000000000000000000" pitchFamily="2" charset="2"/>
              </a:rPr>
              <a:t> .  Bu doğru değil. </a:t>
            </a:r>
            <a:r>
              <a:rPr lang="tr-TR" altLang="tr-TR" sz="1200" b="1" baseline="0" dirty="0" err="1" smtClean="0">
                <a:sym typeface="Wingdings" panose="05000000000000000000" pitchFamily="2" charset="2"/>
              </a:rPr>
              <a:t>ÇünküSEPT</a:t>
            </a:r>
            <a:r>
              <a:rPr lang="tr-TR" altLang="tr-TR" sz="1200" b="1" baseline="0" dirty="0" smtClean="0">
                <a:sym typeface="Wingdings" panose="05000000000000000000" pitchFamily="2" charset="2"/>
              </a:rPr>
              <a:t> ile STUDENT arasında </a:t>
            </a:r>
            <a:r>
              <a:rPr lang="tr-TR" altLang="tr-TR" sz="1200" b="1" baseline="0" dirty="0" err="1" smtClean="0">
                <a:sym typeface="Wingdings" panose="05000000000000000000" pitchFamily="2" charset="2"/>
              </a:rPr>
              <a:t>join</a:t>
            </a:r>
            <a:r>
              <a:rPr lang="tr-TR" altLang="tr-TR" sz="1200" b="1" baseline="0" smtClean="0">
                <a:sym typeface="Wingdings" panose="05000000000000000000" pitchFamily="2" charset="2"/>
              </a:rPr>
              <a:t> şartı yok.</a:t>
            </a:r>
            <a:endParaRPr lang="en-US" b="1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18540-CDAB-48AD-A9ED-4F6BA381117D}" type="slidenum">
              <a:rPr lang="tr-TR" altLang="tr-TR" smtClean="0"/>
              <a:pPr/>
              <a:t>33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407828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tr-TR" altLang="tr-TR"/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050" tIns="0" rIns="19050" bIns="0"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tr-TR" sz="1000" i="1"/>
              <a:t>8</a:t>
            </a:r>
          </a:p>
        </p:txBody>
      </p:sp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tr-TR" altLang="tr-TR"/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tr-TR" altLang="tr-TR"/>
          </a:p>
        </p:txBody>
      </p:sp>
      <p:sp>
        <p:nvSpPr>
          <p:cNvPr id="204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0487" name="Rectangle 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tr-TR" altLang="tr-TR" smtClean="0"/>
          </a:p>
        </p:txBody>
      </p:sp>
    </p:spTree>
    <p:extLst>
      <p:ext uri="{BB962C8B-B14F-4D97-AF65-F5344CB8AC3E}">
        <p14:creationId xmlns:p14="http://schemas.microsoft.com/office/powerpoint/2010/main" val="2503381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18540-CDAB-48AD-A9ED-4F6BA381117D}" type="slidenum">
              <a:rPr lang="tr-TR" altLang="tr-TR" smtClean="0"/>
              <a:pPr/>
              <a:t>5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116500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ayt Görüntüsü Yer Tutucusu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5" name="Not Yer Tutucusu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tr-TR" altLang="tr-TR" dirty="0" smtClean="0"/>
              <a:t>Mesela </a:t>
            </a:r>
            <a:r>
              <a:rPr lang="tr-TR" altLang="tr-TR" dirty="0" err="1" smtClean="0"/>
              <a:t>dom</a:t>
            </a:r>
            <a:r>
              <a:rPr lang="tr-TR" altLang="tr-TR" dirty="0" smtClean="0"/>
              <a:t>(A)= {1,2,3,4} olsun. </a:t>
            </a:r>
            <a:r>
              <a:rPr lang="tr-TR" altLang="tr-TR" dirty="0" err="1" smtClean="0"/>
              <a:t>Dom</a:t>
            </a:r>
            <a:r>
              <a:rPr lang="tr-TR" altLang="tr-TR" dirty="0" smtClean="0"/>
              <a:t>(B)={1,2} olsun. Herhangi bir satırda eşitlik ihtimali =1/4 olacaktır.</a:t>
            </a:r>
          </a:p>
        </p:txBody>
      </p:sp>
      <p:sp>
        <p:nvSpPr>
          <p:cNvPr id="18436" name="Veri Yer Tutucusu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C38971AA-5F37-4B75-A665-1BBFCE1F583E}" type="datetime1">
              <a:rPr lang="tr-TR" altLang="en-US" smtClean="0"/>
              <a:pPr/>
              <a:t>5.12.2023</a:t>
            </a:fld>
            <a:endParaRPr lang="tr-TR" altLang="en-US" smtClean="0"/>
          </a:p>
        </p:txBody>
      </p:sp>
      <p:sp>
        <p:nvSpPr>
          <p:cNvPr id="18437" name="Slayt Numarası Yer Tutucusu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785C9AFF-FB03-4F3C-82DB-47F52E243C77}" type="slidenum">
              <a:rPr lang="tr-TR" altLang="zh-CN" smtClean="0"/>
              <a:pPr/>
              <a:t>6</a:t>
            </a:fld>
            <a:endParaRPr lang="tr-TR" altLang="zh-CN" smtClean="0"/>
          </a:p>
        </p:txBody>
      </p:sp>
    </p:spTree>
    <p:extLst>
      <p:ext uri="{BB962C8B-B14F-4D97-AF65-F5344CB8AC3E}">
        <p14:creationId xmlns:p14="http://schemas.microsoft.com/office/powerpoint/2010/main" val="438177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18540-CDAB-48AD-A9ED-4F6BA381117D}" type="slidenum">
              <a:rPr lang="tr-TR" altLang="tr-TR" smtClean="0"/>
              <a:pPr/>
              <a:t>7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077610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18540-CDAB-48AD-A9ED-4F6BA381117D}" type="slidenum">
              <a:rPr lang="tr-TR" altLang="tr-TR" smtClean="0"/>
              <a:pPr/>
              <a:t>8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579417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18540-CDAB-48AD-A9ED-4F6BA381117D}" type="slidenum">
              <a:rPr lang="tr-TR" altLang="tr-TR" smtClean="0"/>
              <a:pPr/>
              <a:t>9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546822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18540-CDAB-48AD-A9ED-4F6BA381117D}" type="slidenum">
              <a:rPr lang="tr-TR" altLang="tr-TR" smtClean="0"/>
              <a:pPr/>
              <a:t>10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724916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Veri Yer Tutucusu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1BE91E-CC41-478C-BA62-0BA72F77E0B9}" type="datetime1">
              <a:rPr lang="en-US" altLang="tr-TR"/>
              <a:pPr>
                <a:defRPr/>
              </a:pPr>
              <a:t>12/5/2023</a:t>
            </a:fld>
            <a:endParaRPr lang="en-US" altLang="tr-TR"/>
          </a:p>
        </p:txBody>
      </p:sp>
      <p:sp>
        <p:nvSpPr>
          <p:cNvPr id="5" name="Altbilgi Yer Tutucusu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 altLang="tr-TR"/>
          </a:p>
        </p:txBody>
      </p:sp>
      <p:sp>
        <p:nvSpPr>
          <p:cNvPr id="6" name="Slayt Numarası Yer Tutucusu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26FAA0-8A1E-4518-93B6-B8CD6997E42B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332293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Veri Yer Tutucusu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423364-2320-4B15-9D8A-C405AE6D4D2E}" type="datetime1">
              <a:rPr lang="en-US" altLang="tr-TR"/>
              <a:pPr>
                <a:defRPr/>
              </a:pPr>
              <a:t>12/5/2023</a:t>
            </a:fld>
            <a:endParaRPr lang="en-US" altLang="tr-TR"/>
          </a:p>
        </p:txBody>
      </p:sp>
      <p:sp>
        <p:nvSpPr>
          <p:cNvPr id="5" name="Altbilgi Yer Tutucusu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 altLang="tr-TR"/>
          </a:p>
        </p:txBody>
      </p:sp>
      <p:sp>
        <p:nvSpPr>
          <p:cNvPr id="6" name="Slayt Numarası Yer Tutucusu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BDC345-8372-49C7-A5EE-D3673483F461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82549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Veri Yer Tutucusu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048C8-0090-4659-85CB-F5A3BD0D06C5}" type="datetime1">
              <a:rPr lang="en-US" altLang="tr-TR"/>
              <a:pPr>
                <a:defRPr/>
              </a:pPr>
              <a:t>12/5/2023</a:t>
            </a:fld>
            <a:endParaRPr lang="en-US" altLang="tr-TR"/>
          </a:p>
        </p:txBody>
      </p:sp>
      <p:sp>
        <p:nvSpPr>
          <p:cNvPr id="5" name="Altbilgi Yer Tutucusu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 altLang="tr-TR"/>
          </a:p>
        </p:txBody>
      </p:sp>
      <p:sp>
        <p:nvSpPr>
          <p:cNvPr id="6" name="Slayt Numarası Yer Tutucusu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3201D7-6266-4BA8-9158-33B5B0D3A26B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4123104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Veri Yer Tutucusu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FB5645-2251-4781-82B1-A948FD7A8999}" type="datetime1">
              <a:rPr lang="en-US" altLang="tr-TR"/>
              <a:pPr>
                <a:defRPr/>
              </a:pPr>
              <a:t>12/5/2023</a:t>
            </a:fld>
            <a:endParaRPr lang="en-US" altLang="tr-TR"/>
          </a:p>
        </p:txBody>
      </p:sp>
      <p:sp>
        <p:nvSpPr>
          <p:cNvPr id="6" name="Altbilgi Yer Tutucusu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 altLang="tr-TR"/>
          </a:p>
        </p:txBody>
      </p:sp>
      <p:sp>
        <p:nvSpPr>
          <p:cNvPr id="7" name="Slayt Numarası Yer Tutucusu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76867A-D4C4-46FA-A4D7-DDAFFF4E2D7A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815183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16B32-D35B-4A5E-9220-622DC86B6F57}" type="datetime1">
              <a:rPr lang="tr-TR" altLang="en-US"/>
              <a:pPr>
                <a:defRPr/>
              </a:pPr>
              <a:t>5.12.2023</a:t>
            </a:fld>
            <a:endParaRPr lang="tr-TR" altLang="en-US" sz="1800">
              <a:solidFill>
                <a:schemeClr val="tx1"/>
              </a:solidFill>
            </a:endParaRPr>
          </a:p>
        </p:txBody>
      </p:sp>
      <p:sp>
        <p:nvSpPr>
          <p:cNvPr id="7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tr-TR" altLang="zh-CN"/>
              <a:t>VTSG-20102</a:t>
            </a:r>
            <a:endParaRPr lang="tr-TR" altLang="zh-CN" sz="1800">
              <a:solidFill>
                <a:schemeClr val="tx1"/>
              </a:solidFill>
            </a:endParaRPr>
          </a:p>
        </p:txBody>
      </p:sp>
      <p:sp>
        <p:nvSpPr>
          <p:cNvPr id="8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E0E548-B7F9-4B08-B8F0-7AB3AAB3CF0F}" type="slidenum">
              <a:rPr lang="tr-TR" altLang="zh-CN"/>
              <a:pPr>
                <a:defRPr/>
              </a:pPr>
              <a:t>‹#›</a:t>
            </a:fld>
            <a:endParaRPr lang="tr-TR" altLang="zh-CN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50722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Veri Yer Tutucusu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03413-9117-438E-A3FB-D7800B34B2D8}" type="datetime1">
              <a:rPr lang="en-US" altLang="tr-TR"/>
              <a:pPr>
                <a:defRPr/>
              </a:pPr>
              <a:t>12/5/2023</a:t>
            </a:fld>
            <a:endParaRPr lang="en-US" altLang="tr-TR"/>
          </a:p>
        </p:txBody>
      </p:sp>
      <p:sp>
        <p:nvSpPr>
          <p:cNvPr id="5" name="Altbilgi Yer Tutucusu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 altLang="tr-TR"/>
          </a:p>
        </p:txBody>
      </p:sp>
      <p:sp>
        <p:nvSpPr>
          <p:cNvPr id="6" name="Slayt Numarası Yer Tutucusu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122227-1CFA-4FC5-A728-6ED76822489F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10801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Veri Yer Tutucusu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5605BC-8390-4CE6-99C6-AA5F80F47FFA}" type="datetime1">
              <a:rPr lang="en-US" altLang="tr-TR"/>
              <a:pPr>
                <a:defRPr/>
              </a:pPr>
              <a:t>12/5/2023</a:t>
            </a:fld>
            <a:endParaRPr lang="en-US" altLang="tr-TR"/>
          </a:p>
        </p:txBody>
      </p:sp>
      <p:sp>
        <p:nvSpPr>
          <p:cNvPr id="5" name="Altbilgi Yer Tutucusu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 altLang="tr-TR"/>
          </a:p>
        </p:txBody>
      </p:sp>
      <p:sp>
        <p:nvSpPr>
          <p:cNvPr id="6" name="Slayt Numarası Yer Tutucusu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0CA933-EA5B-4AA9-942A-21BE231B3FC9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00413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Veri Yer Tutucusu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912FCA-AB21-433B-8D13-18F25E4F85A7}" type="datetime1">
              <a:rPr lang="en-US" altLang="tr-TR"/>
              <a:pPr>
                <a:defRPr/>
              </a:pPr>
              <a:t>12/5/2023</a:t>
            </a:fld>
            <a:endParaRPr lang="en-US" altLang="tr-TR"/>
          </a:p>
        </p:txBody>
      </p:sp>
      <p:sp>
        <p:nvSpPr>
          <p:cNvPr id="6" name="Altbilgi Yer Tutucusu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 altLang="tr-TR"/>
          </a:p>
        </p:txBody>
      </p:sp>
      <p:sp>
        <p:nvSpPr>
          <p:cNvPr id="7" name="Slayt Numarası Yer Tutucusu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55E308-18B2-434B-9996-00C5F1031515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45434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Veri Yer Tutucusu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E14320-BEE4-4DD1-9DF4-1DDB1077F250}" type="datetime1">
              <a:rPr lang="en-US" altLang="tr-TR"/>
              <a:pPr>
                <a:defRPr/>
              </a:pPr>
              <a:t>12/5/2023</a:t>
            </a:fld>
            <a:endParaRPr lang="en-US" altLang="tr-TR"/>
          </a:p>
        </p:txBody>
      </p:sp>
      <p:sp>
        <p:nvSpPr>
          <p:cNvPr id="8" name="Altbilgi Yer Tutucusu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 altLang="tr-TR"/>
          </a:p>
        </p:txBody>
      </p:sp>
      <p:sp>
        <p:nvSpPr>
          <p:cNvPr id="9" name="Slayt Numarası Yer Tutucusu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37C30F-BBF8-47EA-B3BF-2BE6BA98469F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869328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i Yer Tutucusu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DAD271-1C31-47EF-ADB7-F2D3ECE3E087}" type="datetime1">
              <a:rPr lang="en-US" altLang="tr-TR"/>
              <a:pPr>
                <a:defRPr/>
              </a:pPr>
              <a:t>12/5/2023</a:t>
            </a:fld>
            <a:endParaRPr lang="en-US" altLang="tr-TR"/>
          </a:p>
        </p:txBody>
      </p:sp>
      <p:sp>
        <p:nvSpPr>
          <p:cNvPr id="4" name="Altbilgi Yer Tutucusu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 altLang="tr-TR"/>
          </a:p>
        </p:txBody>
      </p:sp>
      <p:sp>
        <p:nvSpPr>
          <p:cNvPr id="5" name="Slayt Numarası Yer Tutucusu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7F665C-C86D-4773-BBBD-B94C64E88199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659906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4D741-FD53-4FD2-AC69-E7825A70132A}" type="datetime1">
              <a:rPr lang="en-US" altLang="tr-TR"/>
              <a:pPr>
                <a:defRPr/>
              </a:pPr>
              <a:t>12/5/2023</a:t>
            </a:fld>
            <a:endParaRPr lang="en-US" altLang="tr-TR"/>
          </a:p>
        </p:txBody>
      </p:sp>
      <p:sp>
        <p:nvSpPr>
          <p:cNvPr id="3" name="Altbilgi Yer Tutucusu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 altLang="tr-TR"/>
          </a:p>
        </p:txBody>
      </p:sp>
      <p:sp>
        <p:nvSpPr>
          <p:cNvPr id="4" name="Slayt Numarası Yer Tutucusu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810BFA-60D0-42FB-AEC2-5DEC6F5A39D9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022434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Veri Yer Tutucusu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0F0C0-29B9-4ECA-B164-97BDC127A851}" type="datetime1">
              <a:rPr lang="en-US" altLang="tr-TR"/>
              <a:pPr>
                <a:defRPr/>
              </a:pPr>
              <a:t>12/5/2023</a:t>
            </a:fld>
            <a:endParaRPr lang="en-US" altLang="tr-TR"/>
          </a:p>
        </p:txBody>
      </p:sp>
      <p:sp>
        <p:nvSpPr>
          <p:cNvPr id="6" name="Altbilgi Yer Tutucusu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 altLang="tr-TR"/>
          </a:p>
        </p:txBody>
      </p:sp>
      <p:sp>
        <p:nvSpPr>
          <p:cNvPr id="7" name="Slayt Numarası Yer Tutucusu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0AC881-8D38-42EF-B609-40C6E3700904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613065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Veri Yer Tutucusu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6D8E3-E03A-4177-AEAA-7C072ACEA7BE}" type="datetime1">
              <a:rPr lang="en-US" altLang="tr-TR"/>
              <a:pPr>
                <a:defRPr/>
              </a:pPr>
              <a:t>12/5/2023</a:t>
            </a:fld>
            <a:endParaRPr lang="en-US" altLang="tr-TR"/>
          </a:p>
        </p:txBody>
      </p:sp>
      <p:sp>
        <p:nvSpPr>
          <p:cNvPr id="6" name="Altbilgi Yer Tutucusu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 altLang="tr-TR"/>
          </a:p>
        </p:txBody>
      </p:sp>
      <p:sp>
        <p:nvSpPr>
          <p:cNvPr id="7" name="Slayt Numarası Yer Tutucusu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EBB7C6-FBA5-4710-B0B8-4DCD5D7552EF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4204519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Başlık Yer Tutucusu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smtClean="0"/>
              <a:t>Asıl başlık stili için tıklatın</a:t>
            </a:r>
          </a:p>
        </p:txBody>
      </p:sp>
      <p:sp>
        <p:nvSpPr>
          <p:cNvPr id="1027" name="Metin Yer Tutucusu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smtClean="0"/>
              <a:t>Asıl metin stillerini düzenlemek için tıklatın</a:t>
            </a:r>
          </a:p>
          <a:p>
            <a:pPr lvl="1"/>
            <a:r>
              <a:rPr lang="tr-TR" altLang="tr-TR" smtClean="0"/>
              <a:t>İkinci düzey</a:t>
            </a:r>
          </a:p>
          <a:p>
            <a:pPr lvl="2"/>
            <a:r>
              <a:rPr lang="tr-TR" altLang="tr-TR" smtClean="0"/>
              <a:t>Üçüncü düzey</a:t>
            </a:r>
          </a:p>
          <a:p>
            <a:pPr lvl="3"/>
            <a:r>
              <a:rPr lang="tr-TR" altLang="tr-TR" smtClean="0"/>
              <a:t>Dördüncü düzey</a:t>
            </a:r>
          </a:p>
          <a:p>
            <a:pPr lvl="4"/>
            <a:r>
              <a:rPr lang="tr-TR" altLang="tr-TR" smtClean="0"/>
              <a:t>Beşinci düzey</a:t>
            </a:r>
          </a:p>
        </p:txBody>
      </p:sp>
      <p:sp>
        <p:nvSpPr>
          <p:cNvPr id="1028" name="Veri Yer Tutucusu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A7C78BF-91A5-445B-BE87-975A58D3930B}" type="datetime1">
              <a:rPr lang="en-US" altLang="tr-TR"/>
              <a:pPr>
                <a:defRPr/>
              </a:pPr>
              <a:t>12/5/2023</a:t>
            </a:fld>
            <a:endParaRPr lang="en-US" altLang="tr-TR"/>
          </a:p>
        </p:txBody>
      </p:sp>
      <p:sp>
        <p:nvSpPr>
          <p:cNvPr id="1029" name="Altbilgi Yer Tutucusu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tr-TR" altLang="tr-TR"/>
          </a:p>
        </p:txBody>
      </p:sp>
      <p:sp>
        <p:nvSpPr>
          <p:cNvPr id="1030" name="Slayt Numarası Yer Tutucusu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B0E0588-71A4-41FA-A3B5-754A69403FEB}" type="slidenum">
              <a:rPr lang="tr-TR" altLang="tr-TR"/>
              <a:pPr/>
              <a:t>‹#›</a:t>
            </a:fld>
            <a:endParaRPr lang="tr-TR" alt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13" Type="http://schemas.openxmlformats.org/officeDocument/2006/relationships/image" Target="../media/image33.emf"/><Relationship Id="rId3" Type="http://schemas.openxmlformats.org/officeDocument/2006/relationships/image" Target="../media/image5.png"/><Relationship Id="rId7" Type="http://schemas.openxmlformats.org/officeDocument/2006/relationships/image" Target="../media/image30.emf"/><Relationship Id="rId12" Type="http://schemas.openxmlformats.org/officeDocument/2006/relationships/customXml" Target="../ink/ink3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11" Type="http://schemas.openxmlformats.org/officeDocument/2006/relationships/image" Target="../media/image32.emf"/><Relationship Id="rId5" Type="http://schemas.openxmlformats.org/officeDocument/2006/relationships/image" Target="../media/image29.emf"/><Relationship Id="rId15" Type="http://schemas.openxmlformats.org/officeDocument/2006/relationships/image" Target="../media/image34.emf"/><Relationship Id="rId10" Type="http://schemas.openxmlformats.org/officeDocument/2006/relationships/customXml" Target="../ink/ink31.xml"/><Relationship Id="rId4" Type="http://schemas.openxmlformats.org/officeDocument/2006/relationships/customXml" Target="../ink/ink28.xml"/><Relationship Id="rId9" Type="http://schemas.openxmlformats.org/officeDocument/2006/relationships/image" Target="../media/image31.emf"/><Relationship Id="rId14" Type="http://schemas.openxmlformats.org/officeDocument/2006/relationships/customXml" Target="../ink/ink33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0.emf"/><Relationship Id="rId18" Type="http://schemas.openxmlformats.org/officeDocument/2006/relationships/customXml" Target="../ink/ink39.xml"/><Relationship Id="rId26" Type="http://schemas.openxmlformats.org/officeDocument/2006/relationships/customXml" Target="../ink/ink43.xml"/><Relationship Id="rId39" Type="http://schemas.openxmlformats.org/officeDocument/2006/relationships/image" Target="../media/image43.emf"/><Relationship Id="rId21" Type="http://schemas.openxmlformats.org/officeDocument/2006/relationships/image" Target="../media/image38.emf"/><Relationship Id="rId34" Type="http://schemas.openxmlformats.org/officeDocument/2006/relationships/customXml" Target="../ink/ink46.xml"/><Relationship Id="rId42" Type="http://schemas.openxmlformats.org/officeDocument/2006/relationships/customXml" Target="../ink/ink50.xml"/><Relationship Id="rId47" Type="http://schemas.openxmlformats.org/officeDocument/2006/relationships/image" Target="../media/image47.emf"/><Relationship Id="rId50" Type="http://schemas.openxmlformats.org/officeDocument/2006/relationships/customXml" Target="../ink/ink5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16" Type="http://schemas.openxmlformats.org/officeDocument/2006/relationships/customXml" Target="../ink/ink38.xml"/><Relationship Id="rId29" Type="http://schemas.openxmlformats.org/officeDocument/2006/relationships/image" Target="../media/image42.emf"/><Relationship Id="rId11" Type="http://schemas.openxmlformats.org/officeDocument/2006/relationships/image" Target="../media/image250.emf"/><Relationship Id="rId24" Type="http://schemas.openxmlformats.org/officeDocument/2006/relationships/customXml" Target="../ink/ink42.xml"/><Relationship Id="rId32" Type="http://schemas.openxmlformats.org/officeDocument/2006/relationships/customXml" Target="../ink/ink45.xml"/><Relationship Id="rId37" Type="http://schemas.openxmlformats.org/officeDocument/2006/relationships/image" Target="../media/image41.emf"/><Relationship Id="rId40" Type="http://schemas.openxmlformats.org/officeDocument/2006/relationships/customXml" Target="../ink/ink49.xml"/><Relationship Id="rId45" Type="http://schemas.openxmlformats.org/officeDocument/2006/relationships/image" Target="../media/image46.emf"/><Relationship Id="rId5" Type="http://schemas.openxmlformats.org/officeDocument/2006/relationships/image" Target="../media/image6.png"/><Relationship Id="rId15" Type="http://schemas.openxmlformats.org/officeDocument/2006/relationships/image" Target="../media/image270.emf"/><Relationship Id="rId23" Type="http://schemas.openxmlformats.org/officeDocument/2006/relationships/image" Target="../media/image39.emf"/><Relationship Id="rId36" Type="http://schemas.openxmlformats.org/officeDocument/2006/relationships/customXml" Target="../ink/ink47.xml"/><Relationship Id="rId49" Type="http://schemas.openxmlformats.org/officeDocument/2006/relationships/image" Target="../media/image48.emf"/><Relationship Id="rId10" Type="http://schemas.openxmlformats.org/officeDocument/2006/relationships/customXml" Target="../ink/ink35.xml"/><Relationship Id="rId19" Type="http://schemas.openxmlformats.org/officeDocument/2006/relationships/image" Target="../media/image37.emf"/><Relationship Id="rId31" Type="http://schemas.openxmlformats.org/officeDocument/2006/relationships/image" Target="../media/image201.emf"/><Relationship Id="rId44" Type="http://schemas.openxmlformats.org/officeDocument/2006/relationships/customXml" Target="../ink/ink51.xml"/><Relationship Id="rId4" Type="http://schemas.openxmlformats.org/officeDocument/2006/relationships/oleObject" Target="../embeddings/oleObject1.bin"/><Relationship Id="rId9" Type="http://schemas.openxmlformats.org/officeDocument/2006/relationships/image" Target="../media/image240.emf"/><Relationship Id="rId14" Type="http://schemas.openxmlformats.org/officeDocument/2006/relationships/customXml" Target="../ink/ink37.xml"/><Relationship Id="rId22" Type="http://schemas.openxmlformats.org/officeDocument/2006/relationships/customXml" Target="../ink/ink41.xml"/><Relationship Id="rId30" Type="http://schemas.openxmlformats.org/officeDocument/2006/relationships/customXml" Target="../ink/ink44.xml"/><Relationship Id="rId35" Type="http://schemas.openxmlformats.org/officeDocument/2006/relationships/image" Target="../media/image36.emf"/><Relationship Id="rId43" Type="http://schemas.openxmlformats.org/officeDocument/2006/relationships/image" Target="../media/image45.emf"/><Relationship Id="rId48" Type="http://schemas.openxmlformats.org/officeDocument/2006/relationships/customXml" Target="../ink/ink53.xml"/><Relationship Id="rId8" Type="http://schemas.openxmlformats.org/officeDocument/2006/relationships/customXml" Target="../ink/ink34.xml"/><Relationship Id="rId51" Type="http://schemas.openxmlformats.org/officeDocument/2006/relationships/image" Target="../media/image49.emf"/><Relationship Id="rId3" Type="http://schemas.openxmlformats.org/officeDocument/2006/relationships/notesSlide" Target="../notesSlides/notesSlide10.xml"/><Relationship Id="rId12" Type="http://schemas.openxmlformats.org/officeDocument/2006/relationships/customXml" Target="../ink/ink36.xml"/><Relationship Id="rId17" Type="http://schemas.openxmlformats.org/officeDocument/2006/relationships/image" Target="../media/image28.emf"/><Relationship Id="rId25" Type="http://schemas.openxmlformats.org/officeDocument/2006/relationships/image" Target="../media/image40.emf"/><Relationship Id="rId33" Type="http://schemas.openxmlformats.org/officeDocument/2006/relationships/image" Target="../media/image35.emf"/><Relationship Id="rId38" Type="http://schemas.openxmlformats.org/officeDocument/2006/relationships/customXml" Target="../ink/ink48.xml"/><Relationship Id="rId46" Type="http://schemas.openxmlformats.org/officeDocument/2006/relationships/customXml" Target="../ink/ink52.xml"/><Relationship Id="rId20" Type="http://schemas.openxmlformats.org/officeDocument/2006/relationships/customXml" Target="../ink/ink40.xml"/><Relationship Id="rId41" Type="http://schemas.openxmlformats.org/officeDocument/2006/relationships/image" Target="../media/image44.e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.xml"/><Relationship Id="rId13" Type="http://schemas.openxmlformats.org/officeDocument/2006/relationships/image" Target="../media/image161.emf"/><Relationship Id="rId18" Type="http://schemas.openxmlformats.org/officeDocument/2006/relationships/customXml" Target="../ink/ink60.xml"/><Relationship Id="rId26" Type="http://schemas.openxmlformats.org/officeDocument/2006/relationships/customXml" Target="../ink/ink64.xml"/><Relationship Id="rId3" Type="http://schemas.openxmlformats.org/officeDocument/2006/relationships/image" Target="../media/image8.png"/><Relationship Id="rId21" Type="http://schemas.openxmlformats.org/officeDocument/2006/relationships/image" Target="../media/image50.emf"/><Relationship Id="rId7" Type="http://schemas.openxmlformats.org/officeDocument/2006/relationships/image" Target="../media/image12.png"/><Relationship Id="rId12" Type="http://schemas.openxmlformats.org/officeDocument/2006/relationships/customXml" Target="../ink/ink57.xml"/><Relationship Id="rId17" Type="http://schemas.openxmlformats.org/officeDocument/2006/relationships/image" Target="../media/image482.emf"/><Relationship Id="rId25" Type="http://schemas.openxmlformats.org/officeDocument/2006/relationships/image" Target="../media/image52.emf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59.xml"/><Relationship Id="rId20" Type="http://schemas.openxmlformats.org/officeDocument/2006/relationships/customXml" Target="../ink/ink61.xml"/><Relationship Id="rId29" Type="http://schemas.openxmlformats.org/officeDocument/2006/relationships/image" Target="../media/image5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1.emf"/><Relationship Id="rId24" Type="http://schemas.openxmlformats.org/officeDocument/2006/relationships/customXml" Target="../ink/ink63.xml"/><Relationship Id="rId5" Type="http://schemas.openxmlformats.org/officeDocument/2006/relationships/image" Target="../media/image10.png"/><Relationship Id="rId15" Type="http://schemas.openxmlformats.org/officeDocument/2006/relationships/image" Target="../media/image171.emf"/><Relationship Id="rId23" Type="http://schemas.openxmlformats.org/officeDocument/2006/relationships/image" Target="../media/image51.emf"/><Relationship Id="rId28" Type="http://schemas.openxmlformats.org/officeDocument/2006/relationships/customXml" Target="../ink/ink65.xml"/><Relationship Id="rId10" Type="http://schemas.openxmlformats.org/officeDocument/2006/relationships/customXml" Target="../ink/ink56.xml"/><Relationship Id="rId19" Type="http://schemas.openxmlformats.org/officeDocument/2006/relationships/image" Target="../media/image492.emf"/><Relationship Id="rId4" Type="http://schemas.openxmlformats.org/officeDocument/2006/relationships/image" Target="../media/image9.png"/><Relationship Id="rId9" Type="http://schemas.openxmlformats.org/officeDocument/2006/relationships/image" Target="../media/image141.emf"/><Relationship Id="rId14" Type="http://schemas.openxmlformats.org/officeDocument/2006/relationships/customXml" Target="../ink/ink58.xml"/><Relationship Id="rId22" Type="http://schemas.openxmlformats.org/officeDocument/2006/relationships/customXml" Target="../ink/ink62.xml"/><Relationship Id="rId27" Type="http://schemas.openxmlformats.org/officeDocument/2006/relationships/image" Target="../media/image5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emf"/><Relationship Id="rId4" Type="http://schemas.openxmlformats.org/officeDocument/2006/relationships/customXml" Target="../ink/ink6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emf"/><Relationship Id="rId21" Type="http://schemas.openxmlformats.org/officeDocument/2006/relationships/customXml" Target="../ink/ink77.xml"/><Relationship Id="rId42" Type="http://schemas.openxmlformats.org/officeDocument/2006/relationships/image" Target="../media/image320.emf"/><Relationship Id="rId47" Type="http://schemas.openxmlformats.org/officeDocument/2006/relationships/customXml" Target="../ink/ink90.xml"/><Relationship Id="rId63" Type="http://schemas.openxmlformats.org/officeDocument/2006/relationships/customXml" Target="../ink/ink98.xml"/><Relationship Id="rId68" Type="http://schemas.openxmlformats.org/officeDocument/2006/relationships/image" Target="../media/image450.emf"/><Relationship Id="rId84" Type="http://schemas.openxmlformats.org/officeDocument/2006/relationships/image" Target="../media/image55.emf"/><Relationship Id="rId16" Type="http://schemas.openxmlformats.org/officeDocument/2006/relationships/image" Target="../media/image190.emf"/><Relationship Id="rId11" Type="http://schemas.openxmlformats.org/officeDocument/2006/relationships/customXml" Target="../ink/ink72.xml"/><Relationship Id="rId32" Type="http://schemas.openxmlformats.org/officeDocument/2006/relationships/image" Target="../media/image270.emf"/><Relationship Id="rId37" Type="http://schemas.openxmlformats.org/officeDocument/2006/relationships/customXml" Target="../ink/ink85.xml"/><Relationship Id="rId53" Type="http://schemas.openxmlformats.org/officeDocument/2006/relationships/customXml" Target="../ink/ink93.xml"/><Relationship Id="rId58" Type="http://schemas.openxmlformats.org/officeDocument/2006/relationships/image" Target="../media/image400.emf"/><Relationship Id="rId74" Type="http://schemas.openxmlformats.org/officeDocument/2006/relationships/image" Target="../media/image481.emf"/><Relationship Id="rId79" Type="http://schemas.openxmlformats.org/officeDocument/2006/relationships/customXml" Target="../ink/ink104.xml"/><Relationship Id="rId5" Type="http://schemas.openxmlformats.org/officeDocument/2006/relationships/customXml" Target="../ink/ink69.xml"/><Relationship Id="rId61" Type="http://schemas.openxmlformats.org/officeDocument/2006/relationships/customXml" Target="../ink/ink97.xml"/><Relationship Id="rId82" Type="http://schemas.openxmlformats.org/officeDocument/2006/relationships/image" Target="../media/image541.emf"/><Relationship Id="rId19" Type="http://schemas.openxmlformats.org/officeDocument/2006/relationships/customXml" Target="../ink/ink76.xml"/><Relationship Id="rId14" Type="http://schemas.openxmlformats.org/officeDocument/2006/relationships/image" Target="../media/image180.emf"/><Relationship Id="rId22" Type="http://schemas.openxmlformats.org/officeDocument/2006/relationships/image" Target="../media/image22.emf"/><Relationship Id="rId27" Type="http://schemas.openxmlformats.org/officeDocument/2006/relationships/customXml" Target="../ink/ink80.xml"/><Relationship Id="rId30" Type="http://schemas.openxmlformats.org/officeDocument/2006/relationships/image" Target="../media/image260.emf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350.emf"/><Relationship Id="rId56" Type="http://schemas.openxmlformats.org/officeDocument/2006/relationships/image" Target="../media/image390.emf"/><Relationship Id="rId64" Type="http://schemas.openxmlformats.org/officeDocument/2006/relationships/image" Target="../media/image430.emf"/><Relationship Id="rId69" Type="http://schemas.openxmlformats.org/officeDocument/2006/relationships/customXml" Target="../ink/ink101.xml"/><Relationship Id="rId77" Type="http://schemas.openxmlformats.org/officeDocument/2006/relationships/customXml" Target="../ink/ink103.xml"/><Relationship Id="rId8" Type="http://schemas.openxmlformats.org/officeDocument/2006/relationships/image" Target="../media/image150.emf"/><Relationship Id="rId51" Type="http://schemas.openxmlformats.org/officeDocument/2006/relationships/customXml" Target="../ink/ink92.xml"/><Relationship Id="rId80" Type="http://schemas.openxmlformats.org/officeDocument/2006/relationships/image" Target="../media/image461.emf"/><Relationship Id="rId85" Type="http://schemas.openxmlformats.org/officeDocument/2006/relationships/customXml" Target="../ink/ink107.xml"/><Relationship Id="rId3" Type="http://schemas.openxmlformats.org/officeDocument/2006/relationships/customXml" Target="../ink/ink68.xml"/><Relationship Id="rId12" Type="http://schemas.openxmlformats.org/officeDocument/2006/relationships/image" Target="../media/image170.emf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300.emf"/><Relationship Id="rId46" Type="http://schemas.openxmlformats.org/officeDocument/2006/relationships/image" Target="../media/image340.emf"/><Relationship Id="rId59" Type="http://schemas.openxmlformats.org/officeDocument/2006/relationships/customXml" Target="../ink/ink96.xml"/><Relationship Id="rId67" Type="http://schemas.openxmlformats.org/officeDocument/2006/relationships/customXml" Target="../ink/ink100.xml"/><Relationship Id="rId20" Type="http://schemas.openxmlformats.org/officeDocument/2006/relationships/image" Target="../media/image21.emf"/><Relationship Id="rId41" Type="http://schemas.openxmlformats.org/officeDocument/2006/relationships/customXml" Target="../ink/ink87.xml"/><Relationship Id="rId54" Type="http://schemas.openxmlformats.org/officeDocument/2006/relationships/image" Target="../media/image380.emf"/><Relationship Id="rId62" Type="http://schemas.openxmlformats.org/officeDocument/2006/relationships/image" Target="../media/image420.emf"/><Relationship Id="rId75" Type="http://schemas.openxmlformats.org/officeDocument/2006/relationships/customXml" Target="../ink/ink102.xml"/><Relationship Id="rId83" Type="http://schemas.openxmlformats.org/officeDocument/2006/relationships/customXml" Target="../ink/ink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emf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250.emf"/><Relationship Id="rId36" Type="http://schemas.openxmlformats.org/officeDocument/2006/relationships/image" Target="../media/image290.emf"/><Relationship Id="rId49" Type="http://schemas.openxmlformats.org/officeDocument/2006/relationships/customXml" Target="../ink/ink91.xml"/><Relationship Id="rId57" Type="http://schemas.openxmlformats.org/officeDocument/2006/relationships/customXml" Target="../ink/ink95.xml"/><Relationship Id="rId10" Type="http://schemas.openxmlformats.org/officeDocument/2006/relationships/image" Target="../media/image160.emf"/><Relationship Id="rId31" Type="http://schemas.openxmlformats.org/officeDocument/2006/relationships/customXml" Target="../ink/ink82.xml"/><Relationship Id="rId44" Type="http://schemas.openxmlformats.org/officeDocument/2006/relationships/image" Target="../media/image330.emf"/><Relationship Id="rId52" Type="http://schemas.openxmlformats.org/officeDocument/2006/relationships/image" Target="../media/image370.emf"/><Relationship Id="rId60" Type="http://schemas.openxmlformats.org/officeDocument/2006/relationships/image" Target="../media/image410.emf"/><Relationship Id="rId65" Type="http://schemas.openxmlformats.org/officeDocument/2006/relationships/customXml" Target="../ink/ink99.xml"/><Relationship Id="rId78" Type="http://schemas.openxmlformats.org/officeDocument/2006/relationships/image" Target="../media/image501.emf"/><Relationship Id="rId81" Type="http://schemas.openxmlformats.org/officeDocument/2006/relationships/customXml" Target="../ink/ink105.xml"/><Relationship Id="rId86" Type="http://schemas.openxmlformats.org/officeDocument/2006/relationships/image" Target="../media/image56.emf"/><Relationship Id="rId4" Type="http://schemas.openxmlformats.org/officeDocument/2006/relationships/image" Target="../media/image130.emf"/><Relationship Id="rId9" Type="http://schemas.openxmlformats.org/officeDocument/2006/relationships/customXml" Target="../ink/ink71.xml"/><Relationship Id="rId13" Type="http://schemas.openxmlformats.org/officeDocument/2006/relationships/customXml" Target="../ink/ink73.xml"/><Relationship Id="rId18" Type="http://schemas.openxmlformats.org/officeDocument/2006/relationships/image" Target="../media/image200.emf"/><Relationship Id="rId39" Type="http://schemas.openxmlformats.org/officeDocument/2006/relationships/customXml" Target="../ink/ink86.xml"/><Relationship Id="rId34" Type="http://schemas.openxmlformats.org/officeDocument/2006/relationships/image" Target="../media/image28.emf"/><Relationship Id="rId50" Type="http://schemas.openxmlformats.org/officeDocument/2006/relationships/image" Target="../media/image360.emf"/><Relationship Id="rId55" Type="http://schemas.openxmlformats.org/officeDocument/2006/relationships/customXml" Target="../ink/ink94.xml"/><Relationship Id="rId76" Type="http://schemas.openxmlformats.org/officeDocument/2006/relationships/image" Target="../media/image491.emf"/><Relationship Id="rId7" Type="http://schemas.openxmlformats.org/officeDocument/2006/relationships/customXml" Target="../ink/ink70.xml"/><Relationship Id="rId2" Type="http://schemas.openxmlformats.org/officeDocument/2006/relationships/notesSlide" Target="../notesSlides/notesSlide12.xml"/><Relationship Id="rId29" Type="http://schemas.openxmlformats.org/officeDocument/2006/relationships/customXml" Target="../ink/ink81.xml"/><Relationship Id="rId24" Type="http://schemas.openxmlformats.org/officeDocument/2006/relationships/image" Target="../media/image230.emf"/><Relationship Id="rId40" Type="http://schemas.openxmlformats.org/officeDocument/2006/relationships/image" Target="../media/image310.emf"/><Relationship Id="rId45" Type="http://schemas.openxmlformats.org/officeDocument/2006/relationships/customXml" Target="../ink/ink89.xml"/><Relationship Id="rId66" Type="http://schemas.openxmlformats.org/officeDocument/2006/relationships/image" Target="../media/image44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.emf"/><Relationship Id="rId18" Type="http://schemas.openxmlformats.org/officeDocument/2006/relationships/customXml" Target="../ink/ink113.xml"/><Relationship Id="rId26" Type="http://schemas.openxmlformats.org/officeDocument/2006/relationships/customXml" Target="../ink/ink117.xml"/><Relationship Id="rId39" Type="http://schemas.openxmlformats.org/officeDocument/2006/relationships/image" Target="../media/image74.emf"/><Relationship Id="rId21" Type="http://schemas.openxmlformats.org/officeDocument/2006/relationships/image" Target="../media/image61.emf"/><Relationship Id="rId34" Type="http://schemas.openxmlformats.org/officeDocument/2006/relationships/customXml" Target="../ink/ink121.xml"/><Relationship Id="rId42" Type="http://schemas.openxmlformats.org/officeDocument/2006/relationships/customXml" Target="../ink/ink125.xml"/><Relationship Id="rId47" Type="http://schemas.openxmlformats.org/officeDocument/2006/relationships/image" Target="../media/image78.emf"/><Relationship Id="rId50" Type="http://schemas.openxmlformats.org/officeDocument/2006/relationships/customXml" Target="../ink/ink129.xm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112.xml"/><Relationship Id="rId29" Type="http://schemas.openxmlformats.org/officeDocument/2006/relationships/image" Target="../media/image65.emf"/><Relationship Id="rId11" Type="http://schemas.openxmlformats.org/officeDocument/2006/relationships/image" Target="../media/image561.emf"/><Relationship Id="rId24" Type="http://schemas.openxmlformats.org/officeDocument/2006/relationships/customXml" Target="../ink/ink116.xml"/><Relationship Id="rId32" Type="http://schemas.openxmlformats.org/officeDocument/2006/relationships/customXml" Target="../ink/ink120.xml"/><Relationship Id="rId37" Type="http://schemas.openxmlformats.org/officeDocument/2006/relationships/image" Target="../media/image73.emf"/><Relationship Id="rId40" Type="http://schemas.openxmlformats.org/officeDocument/2006/relationships/customXml" Target="../ink/ink124.xml"/><Relationship Id="rId45" Type="http://schemas.openxmlformats.org/officeDocument/2006/relationships/image" Target="../media/image77.emf"/><Relationship Id="rId5" Type="http://schemas.openxmlformats.org/officeDocument/2006/relationships/image" Target="../media/image24.png"/><Relationship Id="rId15" Type="http://schemas.openxmlformats.org/officeDocument/2006/relationships/image" Target="../media/image58.emf"/><Relationship Id="rId23" Type="http://schemas.openxmlformats.org/officeDocument/2006/relationships/image" Target="../media/image62.emf"/><Relationship Id="rId28" Type="http://schemas.openxmlformats.org/officeDocument/2006/relationships/customXml" Target="../ink/ink118.xml"/><Relationship Id="rId36" Type="http://schemas.openxmlformats.org/officeDocument/2006/relationships/customXml" Target="../ink/ink122.xml"/><Relationship Id="rId49" Type="http://schemas.openxmlformats.org/officeDocument/2006/relationships/image" Target="../media/image79.emf"/><Relationship Id="rId10" Type="http://schemas.openxmlformats.org/officeDocument/2006/relationships/customXml" Target="../ink/ink109.xml"/><Relationship Id="rId19" Type="http://schemas.openxmlformats.org/officeDocument/2006/relationships/image" Target="../media/image60.emf"/><Relationship Id="rId31" Type="http://schemas.openxmlformats.org/officeDocument/2006/relationships/image" Target="../media/image66.emf"/><Relationship Id="rId44" Type="http://schemas.openxmlformats.org/officeDocument/2006/relationships/customXml" Target="../ink/ink126.xml"/><Relationship Id="rId4" Type="http://schemas.openxmlformats.org/officeDocument/2006/relationships/image" Target="../media/image23.png"/><Relationship Id="rId9" Type="http://schemas.openxmlformats.org/officeDocument/2006/relationships/image" Target="../media/image471.emf"/><Relationship Id="rId14" Type="http://schemas.openxmlformats.org/officeDocument/2006/relationships/customXml" Target="../ink/ink111.xml"/><Relationship Id="rId22" Type="http://schemas.openxmlformats.org/officeDocument/2006/relationships/customXml" Target="../ink/ink115.xml"/><Relationship Id="rId27" Type="http://schemas.openxmlformats.org/officeDocument/2006/relationships/image" Target="../media/image64.emf"/><Relationship Id="rId30" Type="http://schemas.openxmlformats.org/officeDocument/2006/relationships/customXml" Target="../ink/ink119.xml"/><Relationship Id="rId35" Type="http://schemas.openxmlformats.org/officeDocument/2006/relationships/image" Target="../media/image72.emf"/><Relationship Id="rId43" Type="http://schemas.openxmlformats.org/officeDocument/2006/relationships/image" Target="../media/image76.emf"/><Relationship Id="rId48" Type="http://schemas.openxmlformats.org/officeDocument/2006/relationships/customXml" Target="../ink/ink128.xml"/><Relationship Id="rId8" Type="http://schemas.openxmlformats.org/officeDocument/2006/relationships/customXml" Target="../ink/ink108.xml"/><Relationship Id="rId51" Type="http://schemas.openxmlformats.org/officeDocument/2006/relationships/image" Target="../media/image80.emf"/><Relationship Id="rId3" Type="http://schemas.openxmlformats.org/officeDocument/2006/relationships/image" Target="../media/image22.png"/><Relationship Id="rId12" Type="http://schemas.openxmlformats.org/officeDocument/2006/relationships/customXml" Target="../ink/ink110.xml"/><Relationship Id="rId17" Type="http://schemas.openxmlformats.org/officeDocument/2006/relationships/image" Target="../media/image59.emf"/><Relationship Id="rId25" Type="http://schemas.openxmlformats.org/officeDocument/2006/relationships/image" Target="../media/image63.emf"/><Relationship Id="rId33" Type="http://schemas.openxmlformats.org/officeDocument/2006/relationships/image" Target="../media/image71.emf"/><Relationship Id="rId38" Type="http://schemas.openxmlformats.org/officeDocument/2006/relationships/customXml" Target="../ink/ink123.xml"/><Relationship Id="rId46" Type="http://schemas.openxmlformats.org/officeDocument/2006/relationships/customXml" Target="../ink/ink127.xml"/><Relationship Id="rId20" Type="http://schemas.openxmlformats.org/officeDocument/2006/relationships/customXml" Target="../ink/ink114.xml"/><Relationship Id="rId41" Type="http://schemas.openxmlformats.org/officeDocument/2006/relationships/image" Target="../media/image7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4.xml"/><Relationship Id="rId18" Type="http://schemas.openxmlformats.org/officeDocument/2006/relationships/image" Target="../media/image720.emf"/><Relationship Id="rId26" Type="http://schemas.openxmlformats.org/officeDocument/2006/relationships/image" Target="../media/image760.emf"/><Relationship Id="rId39" Type="http://schemas.openxmlformats.org/officeDocument/2006/relationships/customXml" Target="../ink/ink147.xml"/><Relationship Id="rId21" Type="http://schemas.openxmlformats.org/officeDocument/2006/relationships/customXml" Target="../ink/ink138.xml"/><Relationship Id="rId34" Type="http://schemas.openxmlformats.org/officeDocument/2006/relationships/image" Target="../media/image800.emf"/><Relationship Id="rId7" Type="http://schemas.openxmlformats.org/officeDocument/2006/relationships/customXml" Target="../ink/ink131.xml"/><Relationship Id="rId12" Type="http://schemas.openxmlformats.org/officeDocument/2006/relationships/image" Target="../media/image69.emf"/><Relationship Id="rId17" Type="http://schemas.openxmlformats.org/officeDocument/2006/relationships/customXml" Target="../ink/ink136.xml"/><Relationship Id="rId25" Type="http://schemas.openxmlformats.org/officeDocument/2006/relationships/customXml" Target="../ink/ink140.xml"/><Relationship Id="rId33" Type="http://schemas.openxmlformats.org/officeDocument/2006/relationships/customXml" Target="../ink/ink144.xml"/><Relationship Id="rId38" Type="http://schemas.openxmlformats.org/officeDocument/2006/relationships/image" Target="../media/image82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11.emf"/><Relationship Id="rId20" Type="http://schemas.openxmlformats.org/officeDocument/2006/relationships/image" Target="../media/image730.emf"/><Relationship Id="rId29" Type="http://schemas.openxmlformats.org/officeDocument/2006/relationships/customXml" Target="../ink/ink1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1.emf"/><Relationship Id="rId11" Type="http://schemas.openxmlformats.org/officeDocument/2006/relationships/customXml" Target="../ink/ink133.xml"/><Relationship Id="rId24" Type="http://schemas.openxmlformats.org/officeDocument/2006/relationships/image" Target="../media/image750.emf"/><Relationship Id="rId32" Type="http://schemas.openxmlformats.org/officeDocument/2006/relationships/image" Target="../media/image790.emf"/><Relationship Id="rId37" Type="http://schemas.openxmlformats.org/officeDocument/2006/relationships/customXml" Target="../ink/ink146.xml"/><Relationship Id="rId40" Type="http://schemas.openxmlformats.org/officeDocument/2006/relationships/image" Target="../media/image83.emf"/><Relationship Id="rId5" Type="http://schemas.openxmlformats.org/officeDocument/2006/relationships/customXml" Target="../ink/ink130.xml"/><Relationship Id="rId15" Type="http://schemas.openxmlformats.org/officeDocument/2006/relationships/customXml" Target="../ink/ink135.xml"/><Relationship Id="rId23" Type="http://schemas.openxmlformats.org/officeDocument/2006/relationships/customXml" Target="../ink/ink139.xml"/><Relationship Id="rId28" Type="http://schemas.openxmlformats.org/officeDocument/2006/relationships/image" Target="../media/image770.emf"/><Relationship Id="rId36" Type="http://schemas.openxmlformats.org/officeDocument/2006/relationships/image" Target="../media/image81.emf"/><Relationship Id="rId10" Type="http://schemas.openxmlformats.org/officeDocument/2006/relationships/image" Target="../media/image68.emf"/><Relationship Id="rId19" Type="http://schemas.openxmlformats.org/officeDocument/2006/relationships/customXml" Target="../ink/ink137.xml"/><Relationship Id="rId31" Type="http://schemas.openxmlformats.org/officeDocument/2006/relationships/customXml" Target="../ink/ink143.xml"/><Relationship Id="rId4" Type="http://schemas.openxmlformats.org/officeDocument/2006/relationships/image" Target="../media/image31.png"/><Relationship Id="rId9" Type="http://schemas.openxmlformats.org/officeDocument/2006/relationships/customXml" Target="../ink/ink132.xml"/><Relationship Id="rId14" Type="http://schemas.openxmlformats.org/officeDocument/2006/relationships/image" Target="../media/image70.emf"/><Relationship Id="rId22" Type="http://schemas.openxmlformats.org/officeDocument/2006/relationships/image" Target="../media/image740.emf"/><Relationship Id="rId27" Type="http://schemas.openxmlformats.org/officeDocument/2006/relationships/customXml" Target="../ink/ink141.xml"/><Relationship Id="rId30" Type="http://schemas.openxmlformats.org/officeDocument/2006/relationships/image" Target="../media/image780.emf"/><Relationship Id="rId35" Type="http://schemas.openxmlformats.org/officeDocument/2006/relationships/customXml" Target="../ink/ink145.xml"/><Relationship Id="rId8" Type="http://schemas.openxmlformats.org/officeDocument/2006/relationships/image" Target="../media/image67.emf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53.xml"/><Relationship Id="rId18" Type="http://schemas.openxmlformats.org/officeDocument/2006/relationships/image" Target="../media/image530.emf"/><Relationship Id="rId26" Type="http://schemas.openxmlformats.org/officeDocument/2006/relationships/image" Target="../media/image570.emf"/><Relationship Id="rId39" Type="http://schemas.openxmlformats.org/officeDocument/2006/relationships/customXml" Target="../ink/ink166.xml"/><Relationship Id="rId21" Type="http://schemas.openxmlformats.org/officeDocument/2006/relationships/customXml" Target="../ink/ink157.xml"/><Relationship Id="rId34" Type="http://schemas.openxmlformats.org/officeDocument/2006/relationships/image" Target="../media/image610.emf"/><Relationship Id="rId42" Type="http://schemas.openxmlformats.org/officeDocument/2006/relationships/image" Target="../media/image650.emf"/><Relationship Id="rId47" Type="http://schemas.openxmlformats.org/officeDocument/2006/relationships/customXml" Target="../ink/ink170.xml"/><Relationship Id="rId50" Type="http://schemas.openxmlformats.org/officeDocument/2006/relationships/image" Target="../media/image690.emf"/><Relationship Id="rId55" Type="http://schemas.openxmlformats.org/officeDocument/2006/relationships/customXml" Target="../ink/ink174.xml"/><Relationship Id="rId7" Type="http://schemas.openxmlformats.org/officeDocument/2006/relationships/customXml" Target="../ink/ink150.xm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20.emf"/><Relationship Id="rId29" Type="http://schemas.openxmlformats.org/officeDocument/2006/relationships/customXml" Target="../ink/ink161.xml"/><Relationship Id="rId11" Type="http://schemas.openxmlformats.org/officeDocument/2006/relationships/customXml" Target="../ink/ink152.xml"/><Relationship Id="rId24" Type="http://schemas.openxmlformats.org/officeDocument/2006/relationships/image" Target="../media/image560.emf"/><Relationship Id="rId32" Type="http://schemas.openxmlformats.org/officeDocument/2006/relationships/image" Target="../media/image600.emf"/><Relationship Id="rId37" Type="http://schemas.openxmlformats.org/officeDocument/2006/relationships/customXml" Target="../ink/ink165.xml"/><Relationship Id="rId40" Type="http://schemas.openxmlformats.org/officeDocument/2006/relationships/image" Target="../media/image640.emf"/><Relationship Id="rId45" Type="http://schemas.openxmlformats.org/officeDocument/2006/relationships/customXml" Target="../ink/ink169.xml"/><Relationship Id="rId53" Type="http://schemas.openxmlformats.org/officeDocument/2006/relationships/customXml" Target="../ink/ink173.xml"/><Relationship Id="rId58" Type="http://schemas.openxmlformats.org/officeDocument/2006/relationships/image" Target="../media/image85.emf"/><Relationship Id="rId5" Type="http://schemas.openxmlformats.org/officeDocument/2006/relationships/customXml" Target="../ink/ink149.xml"/><Relationship Id="rId19" Type="http://schemas.openxmlformats.org/officeDocument/2006/relationships/customXml" Target="../ink/ink156.xml"/><Relationship Id="rId4" Type="http://schemas.openxmlformats.org/officeDocument/2006/relationships/image" Target="../media/image460.emf"/><Relationship Id="rId9" Type="http://schemas.openxmlformats.org/officeDocument/2006/relationships/customXml" Target="../ink/ink151.xml"/><Relationship Id="rId14" Type="http://schemas.openxmlformats.org/officeDocument/2006/relationships/image" Target="../media/image511.emf"/><Relationship Id="rId22" Type="http://schemas.openxmlformats.org/officeDocument/2006/relationships/image" Target="../media/image550.emf"/><Relationship Id="rId27" Type="http://schemas.openxmlformats.org/officeDocument/2006/relationships/customXml" Target="../ink/ink160.xml"/><Relationship Id="rId30" Type="http://schemas.openxmlformats.org/officeDocument/2006/relationships/image" Target="../media/image590.emf"/><Relationship Id="rId35" Type="http://schemas.openxmlformats.org/officeDocument/2006/relationships/customXml" Target="../ink/ink164.xml"/><Relationship Id="rId43" Type="http://schemas.openxmlformats.org/officeDocument/2006/relationships/customXml" Target="../ink/ink168.xml"/><Relationship Id="rId48" Type="http://schemas.openxmlformats.org/officeDocument/2006/relationships/image" Target="../media/image680.emf"/><Relationship Id="rId56" Type="http://schemas.openxmlformats.org/officeDocument/2006/relationships/image" Target="../media/image84.emf"/><Relationship Id="rId8" Type="http://schemas.openxmlformats.org/officeDocument/2006/relationships/image" Target="../media/image480.emf"/><Relationship Id="rId51" Type="http://schemas.openxmlformats.org/officeDocument/2006/relationships/customXml" Target="../ink/ink172.xml"/><Relationship Id="rId3" Type="http://schemas.openxmlformats.org/officeDocument/2006/relationships/customXml" Target="../ink/ink148.xml"/><Relationship Id="rId12" Type="http://schemas.openxmlformats.org/officeDocument/2006/relationships/image" Target="../media/image500.emf"/><Relationship Id="rId17" Type="http://schemas.openxmlformats.org/officeDocument/2006/relationships/customXml" Target="../ink/ink155.xml"/><Relationship Id="rId25" Type="http://schemas.openxmlformats.org/officeDocument/2006/relationships/customXml" Target="../ink/ink159.xml"/><Relationship Id="rId33" Type="http://schemas.openxmlformats.org/officeDocument/2006/relationships/customXml" Target="../ink/ink163.xml"/><Relationship Id="rId38" Type="http://schemas.openxmlformats.org/officeDocument/2006/relationships/image" Target="../media/image630.emf"/><Relationship Id="rId46" Type="http://schemas.openxmlformats.org/officeDocument/2006/relationships/image" Target="../media/image670.emf"/><Relationship Id="rId59" Type="http://schemas.openxmlformats.org/officeDocument/2006/relationships/customXml" Target="../ink/ink176.xml"/><Relationship Id="rId20" Type="http://schemas.openxmlformats.org/officeDocument/2006/relationships/image" Target="../media/image540.emf"/><Relationship Id="rId41" Type="http://schemas.openxmlformats.org/officeDocument/2006/relationships/customXml" Target="../ink/ink167.xml"/><Relationship Id="rId54" Type="http://schemas.openxmlformats.org/officeDocument/2006/relationships/image" Target="../media/image7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emf"/><Relationship Id="rId15" Type="http://schemas.openxmlformats.org/officeDocument/2006/relationships/customXml" Target="../ink/ink154.xml"/><Relationship Id="rId23" Type="http://schemas.openxmlformats.org/officeDocument/2006/relationships/customXml" Target="../ink/ink158.xml"/><Relationship Id="rId28" Type="http://schemas.openxmlformats.org/officeDocument/2006/relationships/image" Target="../media/image580.emf"/><Relationship Id="rId36" Type="http://schemas.openxmlformats.org/officeDocument/2006/relationships/image" Target="../media/image620.emf"/><Relationship Id="rId49" Type="http://schemas.openxmlformats.org/officeDocument/2006/relationships/customXml" Target="../ink/ink171.xml"/><Relationship Id="rId57" Type="http://schemas.openxmlformats.org/officeDocument/2006/relationships/customXml" Target="../ink/ink175.xml"/><Relationship Id="rId10" Type="http://schemas.openxmlformats.org/officeDocument/2006/relationships/image" Target="../media/image490.emf"/><Relationship Id="rId31" Type="http://schemas.openxmlformats.org/officeDocument/2006/relationships/customXml" Target="../ink/ink162.xml"/><Relationship Id="rId44" Type="http://schemas.openxmlformats.org/officeDocument/2006/relationships/image" Target="../media/image660.emf"/><Relationship Id="rId52" Type="http://schemas.openxmlformats.org/officeDocument/2006/relationships/image" Target="../media/image700.emf"/><Relationship Id="rId60" Type="http://schemas.openxmlformats.org/officeDocument/2006/relationships/image" Target="../media/image8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21" Type="http://schemas.openxmlformats.org/officeDocument/2006/relationships/customXml" Target="../ink/ink177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106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33.png"/><Relationship Id="rId10" Type="http://schemas.openxmlformats.org/officeDocument/2006/relationships/image" Target="../media/image35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9.png"/><Relationship Id="rId7" Type="http://schemas.openxmlformats.org/officeDocument/2006/relationships/image" Target="../media/image3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60.png"/><Relationship Id="rId5" Type="http://schemas.openxmlformats.org/officeDocument/2006/relationships/image" Target="../media/image33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7.xml"/><Relationship Id="rId21" Type="http://schemas.openxmlformats.org/officeDocument/2006/relationships/customXml" Target="../ink/ink185.xml"/><Relationship Id="rId34" Type="http://schemas.openxmlformats.org/officeDocument/2006/relationships/customXml" Target="../ink/ink191.xml"/><Relationship Id="rId42" Type="http://schemas.openxmlformats.org/officeDocument/2006/relationships/customXml" Target="../ink/ink195.xml"/><Relationship Id="rId47" Type="http://schemas.openxmlformats.org/officeDocument/2006/relationships/image" Target="../media/image137.emf"/><Relationship Id="rId50" Type="http://schemas.openxmlformats.org/officeDocument/2006/relationships/customXml" Target="../ink/ink199.xml"/><Relationship Id="rId55" Type="http://schemas.openxmlformats.org/officeDocument/2006/relationships/image" Target="../media/image143.emf"/><Relationship Id="rId63" Type="http://schemas.openxmlformats.org/officeDocument/2006/relationships/image" Target="../media/image145.emf"/><Relationship Id="rId68" Type="http://schemas.openxmlformats.org/officeDocument/2006/relationships/customXml" Target="../ink/ink206.xm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21.emf"/><Relationship Id="rId29" Type="http://schemas.openxmlformats.org/officeDocument/2006/relationships/image" Target="../media/image88.emf"/><Relationship Id="rId11" Type="http://schemas.openxmlformats.org/officeDocument/2006/relationships/customXml" Target="../ink/ink180.xml"/><Relationship Id="rId24" Type="http://schemas.openxmlformats.org/officeDocument/2006/relationships/image" Target="../media/image125.emf"/><Relationship Id="rId32" Type="http://schemas.openxmlformats.org/officeDocument/2006/relationships/customXml" Target="../ink/ink190.xml"/><Relationship Id="rId37" Type="http://schemas.openxmlformats.org/officeDocument/2006/relationships/image" Target="../media/image132.emf"/><Relationship Id="rId40" Type="http://schemas.openxmlformats.org/officeDocument/2006/relationships/customXml" Target="../ink/ink194.xml"/><Relationship Id="rId45" Type="http://schemas.openxmlformats.org/officeDocument/2006/relationships/image" Target="../media/image136.emf"/><Relationship Id="rId53" Type="http://schemas.openxmlformats.org/officeDocument/2006/relationships/image" Target="../media/image142.emf"/><Relationship Id="rId58" Type="http://schemas.openxmlformats.org/officeDocument/2006/relationships/image" Target="../media/image34.png"/><Relationship Id="rId66" Type="http://schemas.openxmlformats.org/officeDocument/2006/relationships/customXml" Target="../ink/ink205.xml"/><Relationship Id="rId5" Type="http://schemas.openxmlformats.org/officeDocument/2006/relationships/image" Target="../media/image63.png"/><Relationship Id="rId61" Type="http://schemas.openxmlformats.org/officeDocument/2006/relationships/image" Target="../media/image144.emf"/><Relationship Id="rId19" Type="http://schemas.openxmlformats.org/officeDocument/2006/relationships/customXml" Target="../ink/ink184.xml"/><Relationship Id="rId14" Type="http://schemas.openxmlformats.org/officeDocument/2006/relationships/image" Target="../media/image120.emf"/><Relationship Id="rId22" Type="http://schemas.openxmlformats.org/officeDocument/2006/relationships/image" Target="../media/image124.emf"/><Relationship Id="rId27" Type="http://schemas.openxmlformats.org/officeDocument/2006/relationships/image" Target="../media/image87.emf"/><Relationship Id="rId30" Type="http://schemas.openxmlformats.org/officeDocument/2006/relationships/customXml" Target="../ink/ink189.xml"/><Relationship Id="rId35" Type="http://schemas.openxmlformats.org/officeDocument/2006/relationships/image" Target="../media/image131.emf"/><Relationship Id="rId43" Type="http://schemas.openxmlformats.org/officeDocument/2006/relationships/image" Target="../media/image135.emf"/><Relationship Id="rId48" Type="http://schemas.openxmlformats.org/officeDocument/2006/relationships/customXml" Target="../ink/ink198.xml"/><Relationship Id="rId56" Type="http://schemas.openxmlformats.org/officeDocument/2006/relationships/image" Target="../media/image32.png"/><Relationship Id="rId64" Type="http://schemas.openxmlformats.org/officeDocument/2006/relationships/customXml" Target="../ink/ink204.xml"/><Relationship Id="rId69" Type="http://schemas.openxmlformats.org/officeDocument/2006/relationships/image" Target="../media/image148.emf"/><Relationship Id="rId8" Type="http://schemas.openxmlformats.org/officeDocument/2006/relationships/image" Target="../media/image117.emf"/><Relationship Id="rId51" Type="http://schemas.openxmlformats.org/officeDocument/2006/relationships/image" Target="../media/image139.emf"/><Relationship Id="rId3" Type="http://schemas.openxmlformats.org/officeDocument/2006/relationships/image" Target="../media/image61.png"/><Relationship Id="rId12" Type="http://schemas.openxmlformats.org/officeDocument/2006/relationships/image" Target="../media/image119.emf"/><Relationship Id="rId17" Type="http://schemas.openxmlformats.org/officeDocument/2006/relationships/customXml" Target="../ink/ink183.xml"/><Relationship Id="rId25" Type="http://schemas.openxmlformats.org/officeDocument/2006/relationships/image" Target="../media/image64.png"/><Relationship Id="rId33" Type="http://schemas.openxmlformats.org/officeDocument/2006/relationships/image" Target="../media/image129.emf"/><Relationship Id="rId38" Type="http://schemas.openxmlformats.org/officeDocument/2006/relationships/customXml" Target="../ink/ink193.xml"/><Relationship Id="rId46" Type="http://schemas.openxmlformats.org/officeDocument/2006/relationships/customXml" Target="../ink/ink197.xml"/><Relationship Id="rId59" Type="http://schemas.openxmlformats.org/officeDocument/2006/relationships/image" Target="../media/image36.png"/><Relationship Id="rId67" Type="http://schemas.openxmlformats.org/officeDocument/2006/relationships/image" Target="../media/image147.emf"/><Relationship Id="rId20" Type="http://schemas.openxmlformats.org/officeDocument/2006/relationships/image" Target="../media/image123.emf"/><Relationship Id="rId41" Type="http://schemas.openxmlformats.org/officeDocument/2006/relationships/image" Target="../media/image134.emf"/><Relationship Id="rId54" Type="http://schemas.openxmlformats.org/officeDocument/2006/relationships/customXml" Target="../ink/ink201.xml"/><Relationship Id="rId62" Type="http://schemas.openxmlformats.org/officeDocument/2006/relationships/customXml" Target="../ink/ink20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8.xml"/><Relationship Id="rId15" Type="http://schemas.openxmlformats.org/officeDocument/2006/relationships/customXml" Target="../ink/ink182.xml"/><Relationship Id="rId23" Type="http://schemas.openxmlformats.org/officeDocument/2006/relationships/customXml" Target="../ink/ink186.xml"/><Relationship Id="rId28" Type="http://schemas.openxmlformats.org/officeDocument/2006/relationships/customXml" Target="../ink/ink188.xml"/><Relationship Id="rId36" Type="http://schemas.openxmlformats.org/officeDocument/2006/relationships/customXml" Target="../ink/ink192.xml"/><Relationship Id="rId49" Type="http://schemas.openxmlformats.org/officeDocument/2006/relationships/image" Target="../media/image138.emf"/><Relationship Id="rId57" Type="http://schemas.openxmlformats.org/officeDocument/2006/relationships/image" Target="../media/image33.png"/><Relationship Id="rId10" Type="http://schemas.openxmlformats.org/officeDocument/2006/relationships/image" Target="../media/image118.emf"/><Relationship Id="rId31" Type="http://schemas.openxmlformats.org/officeDocument/2006/relationships/image" Target="../media/image128.emf"/><Relationship Id="rId44" Type="http://schemas.openxmlformats.org/officeDocument/2006/relationships/customXml" Target="../ink/ink196.xml"/><Relationship Id="rId52" Type="http://schemas.openxmlformats.org/officeDocument/2006/relationships/customXml" Target="../ink/ink200.xml"/><Relationship Id="rId60" Type="http://schemas.openxmlformats.org/officeDocument/2006/relationships/customXml" Target="../ink/ink202.xml"/><Relationship Id="rId65" Type="http://schemas.openxmlformats.org/officeDocument/2006/relationships/image" Target="../media/image146.emf"/><Relationship Id="rId4" Type="http://schemas.openxmlformats.org/officeDocument/2006/relationships/image" Target="../media/image62.png"/><Relationship Id="rId9" Type="http://schemas.openxmlformats.org/officeDocument/2006/relationships/customXml" Target="../ink/ink179.xml"/><Relationship Id="rId13" Type="http://schemas.openxmlformats.org/officeDocument/2006/relationships/customXml" Target="../ink/ink181.xml"/><Relationship Id="rId18" Type="http://schemas.openxmlformats.org/officeDocument/2006/relationships/image" Target="../media/image122.emf"/><Relationship Id="rId39" Type="http://schemas.openxmlformats.org/officeDocument/2006/relationships/image" Target="../media/image133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0.emf"/><Relationship Id="rId5" Type="http://schemas.openxmlformats.org/officeDocument/2006/relationships/customXml" Target="../ink/ink207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12" Type="http://schemas.openxmlformats.org/officeDocument/2006/relationships/customXml" Target="../ink/ink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2.emf"/><Relationship Id="rId15" Type="http://schemas.openxmlformats.org/officeDocument/2006/relationships/image" Target="../media/image24.emf"/><Relationship Id="rId10" Type="http://schemas.openxmlformats.org/officeDocument/2006/relationships/customXml" Target="../ink/ink2.xml"/><Relationship Id="rId9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emf"/><Relationship Id="rId18" Type="http://schemas.openxmlformats.org/officeDocument/2006/relationships/customXml" Target="../ink/ink12.xml"/><Relationship Id="rId26" Type="http://schemas.openxmlformats.org/officeDocument/2006/relationships/customXml" Target="../ink/ink16.xml"/><Relationship Id="rId39" Type="http://schemas.openxmlformats.org/officeDocument/2006/relationships/image" Target="../media/image20.emf"/><Relationship Id="rId21" Type="http://schemas.openxmlformats.org/officeDocument/2006/relationships/image" Target="../media/image11.emf"/><Relationship Id="rId34" Type="http://schemas.openxmlformats.org/officeDocument/2006/relationships/customXml" Target="../ink/ink20.xml"/><Relationship Id="rId7" Type="http://schemas.openxmlformats.org/officeDocument/2006/relationships/customXml" Target="../ink/ink6.xml"/><Relationship Id="rId12" Type="http://schemas.openxmlformats.org/officeDocument/2006/relationships/customXml" Target="../ink/ink9.xml"/><Relationship Id="rId17" Type="http://schemas.openxmlformats.org/officeDocument/2006/relationships/image" Target="../media/image9.emf"/><Relationship Id="rId25" Type="http://schemas.openxmlformats.org/officeDocument/2006/relationships/image" Target="../media/image13.emf"/><Relationship Id="rId33" Type="http://schemas.openxmlformats.org/officeDocument/2006/relationships/image" Target="../media/image17.emf"/><Relationship Id="rId38" Type="http://schemas.openxmlformats.org/officeDocument/2006/relationships/customXml" Target="../ink/ink22.xml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29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6.emf"/><Relationship Id="rId24" Type="http://schemas.openxmlformats.org/officeDocument/2006/relationships/customXml" Target="../ink/ink15.xml"/><Relationship Id="rId32" Type="http://schemas.openxmlformats.org/officeDocument/2006/relationships/customXml" Target="../ink/ink19.xml"/><Relationship Id="rId37" Type="http://schemas.openxmlformats.org/officeDocument/2006/relationships/image" Target="../media/image19.emf"/><Relationship Id="rId5" Type="http://schemas.openxmlformats.org/officeDocument/2006/relationships/customXml" Target="../ink/ink5.xml"/><Relationship Id="rId15" Type="http://schemas.openxmlformats.org/officeDocument/2006/relationships/image" Target="../media/image8.emf"/><Relationship Id="rId23" Type="http://schemas.openxmlformats.org/officeDocument/2006/relationships/image" Target="../media/image12.emf"/><Relationship Id="rId28" Type="http://schemas.openxmlformats.org/officeDocument/2006/relationships/customXml" Target="../ink/ink17.xml"/><Relationship Id="rId36" Type="http://schemas.openxmlformats.org/officeDocument/2006/relationships/customXml" Target="../ink/ink21.xml"/><Relationship Id="rId10" Type="http://schemas.openxmlformats.org/officeDocument/2006/relationships/customXml" Target="../ink/ink8.xml"/><Relationship Id="rId19" Type="http://schemas.openxmlformats.org/officeDocument/2006/relationships/image" Target="../media/image10.emf"/><Relationship Id="rId31" Type="http://schemas.openxmlformats.org/officeDocument/2006/relationships/image" Target="../media/image16.emf"/><Relationship Id="rId4" Type="http://schemas.openxmlformats.org/officeDocument/2006/relationships/image" Target="../media/image3.emf"/><Relationship Id="rId9" Type="http://schemas.openxmlformats.org/officeDocument/2006/relationships/customXml" Target="../ink/ink7.xml"/><Relationship Id="rId14" Type="http://schemas.openxmlformats.org/officeDocument/2006/relationships/customXml" Target="../ink/ink10.xml"/><Relationship Id="rId22" Type="http://schemas.openxmlformats.org/officeDocument/2006/relationships/customXml" Target="../ink/ink14.xml"/><Relationship Id="rId27" Type="http://schemas.openxmlformats.org/officeDocument/2006/relationships/image" Target="../media/image14.emf"/><Relationship Id="rId30" Type="http://schemas.openxmlformats.org/officeDocument/2006/relationships/customXml" Target="../ink/ink18.xml"/><Relationship Id="rId35" Type="http://schemas.openxmlformats.org/officeDocument/2006/relationships/image" Target="../media/image18.emf"/><Relationship Id="rId8" Type="http://schemas.openxmlformats.org/officeDocument/2006/relationships/image" Target="../media/image5.emf"/><Relationship Id="rId3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customXml" Target="../ink/ink27.xml"/><Relationship Id="rId3" Type="http://schemas.openxmlformats.org/officeDocument/2006/relationships/image" Target="../media/image3.png"/><Relationship Id="rId7" Type="http://schemas.openxmlformats.org/officeDocument/2006/relationships/customXml" Target="../ink/ink24.xml"/><Relationship Id="rId12" Type="http://schemas.openxmlformats.org/officeDocument/2006/relationships/image" Target="../media/image2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0.emf"/><Relationship Id="rId11" Type="http://schemas.openxmlformats.org/officeDocument/2006/relationships/customXml" Target="../ink/ink26.xml"/><Relationship Id="rId5" Type="http://schemas.openxmlformats.org/officeDocument/2006/relationships/customXml" Target="../ink/ink23.xml"/><Relationship Id="rId10" Type="http://schemas.openxmlformats.org/officeDocument/2006/relationships/image" Target="../media/image25.emf"/><Relationship Id="rId4" Type="http://schemas.openxmlformats.org/officeDocument/2006/relationships/image" Target="../media/image4.png"/><Relationship Id="rId9" Type="http://schemas.openxmlformats.org/officeDocument/2006/relationships/customXml" Target="../ink/ink25.xml"/><Relationship Id="rId14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A860E1D-D8C8-4F7A-9A29-91B646F96E4E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468313" y="404813"/>
            <a:ext cx="7772400" cy="1470025"/>
          </a:xfrm>
        </p:spPr>
        <p:txBody>
          <a:bodyPr/>
          <a:lstStyle/>
          <a:p>
            <a:pPr eaLnBrk="1" hangingPunct="1"/>
            <a:r>
              <a:rPr lang="tr-TR" altLang="tr-TR" sz="5200" i="1" dirty="0" smtClean="0">
                <a:latin typeface="Berling Antiqua" pitchFamily="2" charset="-94"/>
              </a:rPr>
              <a:t>VT Sistem Gerçeklemesi Ders Notları- #</a:t>
            </a:r>
            <a:r>
              <a:rPr lang="tr-TR" altLang="tr-TR" sz="5200" i="1" dirty="0">
                <a:latin typeface="Berling Antiqua" pitchFamily="2" charset="-94"/>
              </a:rPr>
              <a:t>6</a:t>
            </a:r>
            <a:endParaRPr lang="tr-TR" altLang="tr-TR" sz="5400" i="1" dirty="0" smtClean="0">
              <a:latin typeface="Berling Antiqua" pitchFamily="2" charset="-94"/>
            </a:endParaRP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685800" y="2276475"/>
            <a:ext cx="7918450" cy="3606800"/>
          </a:xfrm>
        </p:spPr>
        <p:txBody>
          <a:bodyPr/>
          <a:lstStyle/>
          <a:p>
            <a:pPr marL="0" indent="0" algn="ctr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tr-TR" altLang="tr-TR" b="1" dirty="0" smtClean="0">
                <a:solidFill>
                  <a:srgbClr val="FF0000"/>
                </a:solidFill>
              </a:rPr>
              <a:t>SORGU OPTİMİZASYONU</a:t>
            </a:r>
          </a:p>
          <a:p>
            <a:pPr marL="0" indent="0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endParaRPr lang="tr-TR" altLang="tr-TR" sz="1800" dirty="0" smtClean="0"/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tr-TR" altLang="tr-TR" sz="2400" dirty="0" smtClean="0"/>
              <a:t>Sorgu Optimizasyonu ihtiyacı </a:t>
            </a:r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tr-TR" altLang="tr-TR" sz="2400" dirty="0" smtClean="0"/>
              <a:t>Sorgu optimizasyonu adımları</a:t>
            </a:r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tr-TR" altLang="tr-TR" sz="2400" dirty="0" smtClean="0"/>
              <a:t>Ağaç dönüşümleri</a:t>
            </a:r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tr-TR" altLang="tr-TR" sz="2400" dirty="0" smtClean="0"/>
              <a:t>Ağaç</a:t>
            </a:r>
            <a:r>
              <a:rPr lang="tr-TR" altLang="tr-TR" sz="2000" dirty="0" smtClean="0"/>
              <a:t> </a:t>
            </a:r>
            <a:r>
              <a:rPr lang="tr-TR" altLang="tr-TR" sz="2400" dirty="0" smtClean="0"/>
              <a:t>kestirimi</a:t>
            </a:r>
            <a:endParaRPr lang="tr-TR" altLang="tr-TR" sz="2000" dirty="0" smtClean="0"/>
          </a:p>
          <a:p>
            <a:pPr marL="914400" lvl="2" indent="0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tr-TR" altLang="tr-TR" sz="1600" dirty="0" smtClean="0"/>
              <a:t> En iyi ağaç Kestirimi için Sezgiler	</a:t>
            </a:r>
          </a:p>
          <a:p>
            <a:pPr marL="914400" lvl="2" indent="0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tr-TR" altLang="tr-TR" sz="1600" dirty="0" smtClean="0"/>
              <a:t> JOIN sırası için Sezgiler</a:t>
            </a:r>
          </a:p>
          <a:p>
            <a:pPr marL="914400" lvl="2" indent="0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tr-TR" altLang="tr-TR" sz="1600" dirty="0" smtClean="0"/>
              <a:t>Dinamik Programlama ile Kapsamlı sayım</a:t>
            </a:r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tr-TR" altLang="tr-TR" sz="2400" dirty="0" smtClean="0"/>
              <a:t>Plan Kestirimi</a:t>
            </a:r>
          </a:p>
        </p:txBody>
      </p:sp>
      <p:sp>
        <p:nvSpPr>
          <p:cNvPr id="2053" name="Slayt Numarası Yer Tutucusu 1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450E226-05F9-4EEC-BC71-B0303CA6DC67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57A38F6-79F2-4DF7-8C98-F3B5B51BF9A1}" type="slidenum">
              <a:rPr lang="tr-TR" altLang="zh-CN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tr-TR" altLang="zh-CN" sz="1800" smtClean="0">
              <a:latin typeface="Arial" panose="020B0604020202020204" pitchFamily="34" charset="0"/>
            </a:endParaRP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eaLnBrk="1" hangingPunct="1"/>
            <a:r>
              <a:rPr lang="tr-TR" altLang="en-US" smtClean="0"/>
              <a:t>Örnek</a:t>
            </a:r>
          </a:p>
        </p:txBody>
      </p:sp>
      <p:pic>
        <p:nvPicPr>
          <p:cNvPr id="2458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3888" y="1479550"/>
            <a:ext cx="2473325" cy="4438650"/>
          </a:xfrm>
          <a:ln>
            <a:solidFill>
              <a:schemeClr val="bg1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2" name="Text Box 4"/>
          <p:cNvSpPr txBox="1">
            <a:spLocks noChangeArrowheads="1"/>
          </p:cNvSpPr>
          <p:nvPr/>
        </p:nvSpPr>
        <p:spPr bwMode="auto">
          <a:xfrm>
            <a:off x="2298700" y="5249863"/>
            <a:ext cx="1565275" cy="140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3975" tIns="14605" rIns="53975" bIns="146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4500,45.000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V(T,MajorId) = 40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V(T,SId)= 45000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V(T,SNAme)= 44960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V(T,GradYear)=50</a:t>
            </a:r>
          </a:p>
          <a:p>
            <a:pPr>
              <a:spcBef>
                <a:spcPct val="0"/>
              </a:spcBef>
              <a:buFontTx/>
              <a:buNone/>
            </a:pPr>
            <a:endParaRPr lang="tr-TR" altLang="en-US" sz="1800" b="1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tr-TR" altLang="en-US" sz="12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4583" name="Text Box 5"/>
          <p:cNvSpPr txBox="1">
            <a:spLocks noChangeArrowheads="1"/>
          </p:cNvSpPr>
          <p:nvPr/>
        </p:nvSpPr>
        <p:spPr bwMode="auto">
          <a:xfrm>
            <a:off x="2873375" y="3867150"/>
            <a:ext cx="1962150" cy="112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3975" tIns="14605" rIns="53975" bIns="146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4500, 1125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V(s1,MajorId) =1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V(s1,SId)= 1125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V(s1,SNAme)= 1124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V(s1,GradYear)= 50</a:t>
            </a:r>
          </a:p>
          <a:p>
            <a:pPr>
              <a:spcBef>
                <a:spcPct val="0"/>
              </a:spcBef>
              <a:buFontTx/>
              <a:buNone/>
            </a:pPr>
            <a:endParaRPr lang="tr-TR" altLang="en-US" sz="12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4584" name="Text Box 6"/>
          <p:cNvSpPr txBox="1">
            <a:spLocks noChangeArrowheads="1"/>
          </p:cNvSpPr>
          <p:nvPr/>
        </p:nvSpPr>
        <p:spPr bwMode="auto">
          <a:xfrm>
            <a:off x="396875" y="5086350"/>
            <a:ext cx="36988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r-TR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24585" name="Text Box 7"/>
          <p:cNvSpPr txBox="1">
            <a:spLocks noChangeArrowheads="1"/>
          </p:cNvSpPr>
          <p:nvPr/>
        </p:nvSpPr>
        <p:spPr bwMode="auto">
          <a:xfrm>
            <a:off x="307975" y="3963988"/>
            <a:ext cx="549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r-TR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s1</a:t>
            </a:r>
          </a:p>
        </p:txBody>
      </p:sp>
      <p:sp>
        <p:nvSpPr>
          <p:cNvPr id="24586" name="Text Box 8"/>
          <p:cNvSpPr txBox="1">
            <a:spLocks noChangeArrowheads="1"/>
          </p:cNvSpPr>
          <p:nvPr/>
        </p:nvSpPr>
        <p:spPr bwMode="auto">
          <a:xfrm>
            <a:off x="127000" y="2873375"/>
            <a:ext cx="549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r-TR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s2</a:t>
            </a:r>
            <a:endParaRPr lang="tr-TR" altLang="en-US" sz="1800">
              <a:latin typeface="Arial" panose="020B0604020202020204" pitchFamily="34" charset="0"/>
            </a:endParaRPr>
          </a:p>
        </p:txBody>
      </p:sp>
      <p:sp>
        <p:nvSpPr>
          <p:cNvPr id="24587" name="Text Box 9"/>
          <p:cNvSpPr txBox="1">
            <a:spLocks noChangeArrowheads="1"/>
          </p:cNvSpPr>
          <p:nvPr/>
        </p:nvSpPr>
        <p:spPr bwMode="auto">
          <a:xfrm>
            <a:off x="234950" y="1701800"/>
            <a:ext cx="549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r-TR" altLang="en-US" sz="1800" b="1">
                <a:solidFill>
                  <a:srgbClr val="FF0000"/>
                </a:solidFill>
                <a:latin typeface="Arial" panose="020B0604020202020204" pitchFamily="34" charset="0"/>
              </a:rPr>
              <a:t>s3</a:t>
            </a:r>
            <a:endParaRPr lang="tr-TR" altLang="en-US" sz="1800">
              <a:latin typeface="Arial" panose="020B0604020202020204" pitchFamily="34" charset="0"/>
            </a:endParaRPr>
          </a:p>
        </p:txBody>
      </p:sp>
      <p:sp>
        <p:nvSpPr>
          <p:cNvPr id="24588" name="Text Box 10"/>
          <p:cNvSpPr txBox="1">
            <a:spLocks noChangeArrowheads="1"/>
          </p:cNvSpPr>
          <p:nvPr/>
        </p:nvSpPr>
        <p:spPr bwMode="auto">
          <a:xfrm>
            <a:off x="2954338" y="2514600"/>
            <a:ext cx="1960562" cy="112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3975" tIns="14605" rIns="53975" bIns="146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4500, 23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V(s2,MajorId) = 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V(s2,SId)= 23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V(s2,SNAme)= 23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V(s2,GradYear)= 1</a:t>
            </a:r>
          </a:p>
          <a:p>
            <a:pPr>
              <a:spcBef>
                <a:spcPct val="0"/>
              </a:spcBef>
              <a:buFontTx/>
              <a:buNone/>
            </a:pPr>
            <a:endParaRPr lang="tr-TR" altLang="en-US" sz="12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4589" name="Text Box 11"/>
          <p:cNvSpPr txBox="1">
            <a:spLocks noChangeArrowheads="1"/>
          </p:cNvSpPr>
          <p:nvPr/>
        </p:nvSpPr>
        <p:spPr bwMode="auto">
          <a:xfrm>
            <a:off x="2646363" y="1066800"/>
            <a:ext cx="1960562" cy="112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3975" tIns="14605" rIns="53975" bIns="146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4500,23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V(s3,MajorId) = -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V(s3,SId)= -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V(s3,SNAme)= 23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V(s3,GradYear)= -</a:t>
            </a:r>
          </a:p>
          <a:p>
            <a:pPr>
              <a:spcBef>
                <a:spcPct val="0"/>
              </a:spcBef>
              <a:buFontTx/>
              <a:buNone/>
            </a:pPr>
            <a:endParaRPr lang="tr-TR" altLang="en-US" sz="12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Mürekkep 2"/>
              <p14:cNvContentPartPr/>
              <p14:nvPr/>
            </p14:nvContentPartPr>
            <p14:xfrm>
              <a:off x="2877799" y="2373153"/>
              <a:ext cx="83880" cy="122400"/>
            </p14:xfrm>
          </p:contentPart>
        </mc:Choice>
        <mc:Fallback xmlns="">
          <p:pic>
            <p:nvPicPr>
              <p:cNvPr id="3" name="Mürekkep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74199" y="2369553"/>
                <a:ext cx="914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Mürekkep 9"/>
              <p14:cNvContentPartPr/>
              <p14:nvPr/>
            </p14:nvContentPartPr>
            <p14:xfrm>
              <a:off x="2037919" y="4841673"/>
              <a:ext cx="2165040" cy="1513080"/>
            </p14:xfrm>
          </p:contentPart>
        </mc:Choice>
        <mc:Fallback xmlns="">
          <p:pic>
            <p:nvPicPr>
              <p:cNvPr id="10" name="Mürekkep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36119" y="4838433"/>
                <a:ext cx="2171520" cy="15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Mürekkep 25"/>
              <p14:cNvContentPartPr/>
              <p14:nvPr/>
            </p14:nvContentPartPr>
            <p14:xfrm>
              <a:off x="2068879" y="2377833"/>
              <a:ext cx="854640" cy="91080"/>
            </p14:xfrm>
          </p:contentPart>
        </mc:Choice>
        <mc:Fallback xmlns="">
          <p:pic>
            <p:nvPicPr>
              <p:cNvPr id="26" name="Mürekkep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5999" y="2374233"/>
                <a:ext cx="8614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Mürekkep 32"/>
              <p14:cNvContentPartPr/>
              <p14:nvPr/>
            </p14:nvContentPartPr>
            <p14:xfrm>
              <a:off x="1865119" y="1247433"/>
              <a:ext cx="582840" cy="201960"/>
            </p14:xfrm>
          </p:contentPart>
        </mc:Choice>
        <mc:Fallback xmlns="">
          <p:pic>
            <p:nvPicPr>
              <p:cNvPr id="33" name="Mürekkep 3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62959" y="1244553"/>
                <a:ext cx="5882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Mürekkep 33"/>
              <p14:cNvContentPartPr/>
              <p14:nvPr/>
            </p14:nvContentPartPr>
            <p14:xfrm>
              <a:off x="1726159" y="2318793"/>
              <a:ext cx="196200" cy="2666880"/>
            </p14:xfrm>
          </p:contentPart>
        </mc:Choice>
        <mc:Fallback xmlns="">
          <p:pic>
            <p:nvPicPr>
              <p:cNvPr id="34" name="Mürekkep 3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20759" y="2315553"/>
                <a:ext cx="208440" cy="26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Mürekkep 34"/>
              <p14:cNvContentPartPr/>
              <p14:nvPr/>
            </p14:nvContentPartPr>
            <p14:xfrm>
              <a:off x="2105599" y="3650073"/>
              <a:ext cx="792360" cy="180000"/>
            </p14:xfrm>
          </p:contentPart>
        </mc:Choice>
        <mc:Fallback xmlns="">
          <p:pic>
            <p:nvPicPr>
              <p:cNvPr id="35" name="Mürekkep 3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02719" y="3646113"/>
                <a:ext cx="799560" cy="18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1684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7383A84-A320-4549-8550-C4A1B0802A3D}" type="slidenum">
              <a:rPr lang="tr-TR" altLang="zh-CN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tr-TR" altLang="zh-CN" sz="1800" smtClean="0">
              <a:latin typeface="Arial" panose="020B0604020202020204" pitchFamily="34" charset="0"/>
            </a:endParaRP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519113" y="93663"/>
            <a:ext cx="8229600" cy="615950"/>
          </a:xfrm>
        </p:spPr>
        <p:txBody>
          <a:bodyPr/>
          <a:lstStyle/>
          <a:p>
            <a:pPr eaLnBrk="1" hangingPunct="1"/>
            <a:r>
              <a:rPr lang="tr-TR" altLang="en-US" sz="3600" smtClean="0"/>
              <a:t>Örnek</a:t>
            </a:r>
          </a:p>
        </p:txBody>
      </p:sp>
      <p:graphicFrame>
        <p:nvGraphicFramePr>
          <p:cNvPr id="25605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177800" y="944563"/>
          <a:ext cx="2662238" cy="190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" r:id="rId4" imgW="1610802" imgH="1153296" progId="Paint.Picture">
                  <p:embed/>
                </p:oleObj>
              </mc:Choice>
              <mc:Fallback>
                <p:oleObj r:id="rId4" imgW="1610802" imgH="115329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-18000"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" y="944563"/>
                        <a:ext cx="2662238" cy="190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049588" y="769938"/>
          <a:ext cx="4329112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r:id="rId6" imgW="2314286" imgH="2285714" progId="Paint.Picture">
                  <p:embed/>
                </p:oleObj>
              </mc:Choice>
              <mc:Fallback>
                <p:oleObj r:id="rId6" imgW="2314286" imgH="228571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18000"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9588" y="769938"/>
                        <a:ext cx="4329112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Group 5"/>
          <p:cNvGraphicFramePr>
            <a:graphicFrameLocks noGrp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549471073"/>
              </p:ext>
            </p:extLst>
          </p:nvPr>
        </p:nvGraphicFramePr>
        <p:xfrm>
          <a:off x="1244600" y="3575050"/>
          <a:ext cx="5778500" cy="2447924"/>
        </p:xfrm>
        <a:graphic>
          <a:graphicData uri="http://schemas.openxmlformats.org/drawingml/2006/table">
            <a:tbl>
              <a:tblPr/>
              <a:tblGrid>
                <a:gridCol w="552450"/>
                <a:gridCol w="1819275"/>
                <a:gridCol w="3406775"/>
              </a:tblGrid>
              <a:tr h="3856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tr-TR" altLang="tr-T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SimSun" pitchFamily="2" charset="-122"/>
                        <a:sym typeface="MS PGothic" pitchFamily="34" charset="-128"/>
                      </a:endParaRPr>
                    </a:p>
                  </a:txBody>
                  <a:tcPr marT="45710" marB="4571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rPr>
                        <a:t>NP(s)</a:t>
                      </a:r>
                    </a:p>
                  </a:txBody>
                  <a:tcPr marT="45710" marB="4571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rPr>
                        <a:t>NT(s)</a:t>
                      </a:r>
                    </a:p>
                  </a:txBody>
                  <a:tcPr marT="45710" marB="4571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rPr>
                        <a:t>s1</a:t>
                      </a:r>
                    </a:p>
                  </a:txBody>
                  <a:tcPr marT="45710" marB="4571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rPr>
                        <a:t>25</a:t>
                      </a:r>
                    </a:p>
                  </a:txBody>
                  <a:tcPr marT="45710" marB="4571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rPr>
                        <a:t>500/40 =13</a:t>
                      </a:r>
                    </a:p>
                  </a:txBody>
                  <a:tcPr marT="45710" marB="4571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6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rPr>
                        <a:t>s2</a:t>
                      </a:r>
                    </a:p>
                  </a:txBody>
                  <a:tcPr marT="45710" marB="4571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rPr>
                        <a:t>25 + 13*2500=32,525</a:t>
                      </a:r>
                    </a:p>
                  </a:txBody>
                  <a:tcPr marT="45710" marB="4571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rPr>
                        <a:t>13*25000=325,000</a:t>
                      </a:r>
                    </a:p>
                  </a:txBody>
                  <a:tcPr marT="45710" marB="4571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rPr>
                        <a:t>s3</a:t>
                      </a:r>
                    </a:p>
                  </a:txBody>
                  <a:tcPr marT="45710" marB="4571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rPr>
                        <a:t>32,525</a:t>
                      </a:r>
                    </a:p>
                  </a:txBody>
                  <a:tcPr marT="45710" marB="4571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rPr>
                        <a:t>325000 / max(13,500) = 650</a:t>
                      </a:r>
                    </a:p>
                  </a:txBody>
                  <a:tcPr marT="45710" marB="4571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81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rPr>
                        <a:t>s4</a:t>
                      </a:r>
                    </a:p>
                  </a:txBody>
                  <a:tcPr marT="45710" marB="4571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rPr>
                        <a:t>32525 + 650*50000 =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rPr>
                        <a:t>32,532,525</a:t>
                      </a:r>
                    </a:p>
                  </a:txBody>
                  <a:tcPr marT="45710" marB="4571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rPr>
                        <a:t>650*1,500,000 = 975,000,000</a:t>
                      </a:r>
                    </a:p>
                  </a:txBody>
                  <a:tcPr marT="45710" marB="4571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7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rPr>
                        <a:t>s5</a:t>
                      </a:r>
                    </a:p>
                  </a:txBody>
                  <a:tcPr marT="45710" marB="4571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rPr>
                        <a:t>32,532,525</a:t>
                      </a:r>
                    </a:p>
                  </a:txBody>
                  <a:tcPr marT="45710" marB="4571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SimSun" pitchFamily="2" charset="-122"/>
                          <a:sym typeface="MS PGothic" pitchFamily="34" charset="-128"/>
                        </a:rPr>
                        <a:t>975,000,000 / 25,000 = 39,000</a:t>
                      </a:r>
                    </a:p>
                  </a:txBody>
                  <a:tcPr marT="45710" marB="45710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Mürekkep 28"/>
              <p14:cNvContentPartPr/>
              <p14:nvPr/>
            </p14:nvContentPartPr>
            <p14:xfrm>
              <a:off x="51095" y="1364127"/>
              <a:ext cx="417240" cy="141480"/>
            </p14:xfrm>
          </p:contentPart>
        </mc:Choice>
        <mc:Fallback xmlns="">
          <p:pic>
            <p:nvPicPr>
              <p:cNvPr id="29" name="Mürekkep 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255" y="1354432"/>
                <a:ext cx="430560" cy="161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Mürekkep 32"/>
              <p14:cNvContentPartPr/>
              <p14:nvPr/>
            </p14:nvContentPartPr>
            <p14:xfrm>
              <a:off x="415775" y="1443327"/>
              <a:ext cx="573840" cy="8640"/>
            </p14:xfrm>
          </p:contentPart>
        </mc:Choice>
        <mc:Fallback xmlns="">
          <p:pic>
            <p:nvPicPr>
              <p:cNvPr id="33" name="Mürekkep 3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6415" y="1433305"/>
                <a:ext cx="589320" cy="297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Mürekkep 33"/>
              <p14:cNvContentPartPr/>
              <p14:nvPr/>
            </p14:nvContentPartPr>
            <p14:xfrm>
              <a:off x="1014455" y="930327"/>
              <a:ext cx="304200" cy="27360"/>
            </p14:xfrm>
          </p:contentPart>
        </mc:Choice>
        <mc:Fallback xmlns="">
          <p:pic>
            <p:nvPicPr>
              <p:cNvPr id="34" name="Mürekkep 3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08695" y="918246"/>
                <a:ext cx="316440" cy="47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4" name="Mürekkep 43"/>
              <p14:cNvContentPartPr/>
              <p14:nvPr/>
            </p14:nvContentPartPr>
            <p14:xfrm>
              <a:off x="613415" y="839967"/>
              <a:ext cx="455400" cy="164160"/>
            </p14:xfrm>
          </p:contentPart>
        </mc:Choice>
        <mc:Fallback xmlns="">
          <p:pic>
            <p:nvPicPr>
              <p:cNvPr id="44" name="Mürekkep 4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4055" y="827754"/>
                <a:ext cx="471600" cy="185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Mürekkep 44"/>
              <p14:cNvContentPartPr/>
              <p14:nvPr/>
            </p14:nvContentPartPr>
            <p14:xfrm>
              <a:off x="40295" y="1814487"/>
              <a:ext cx="656280" cy="133560"/>
            </p14:xfrm>
          </p:contentPart>
        </mc:Choice>
        <mc:Fallback xmlns="">
          <p:pic>
            <p:nvPicPr>
              <p:cNvPr id="45" name="Mürekkep 4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055" y="1806207"/>
                <a:ext cx="6786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" name="Mürekkep 4"/>
              <p14:cNvContentPartPr/>
              <p14:nvPr/>
            </p14:nvContentPartPr>
            <p14:xfrm>
              <a:off x="4008199" y="551913"/>
              <a:ext cx="2016000" cy="216720"/>
            </p14:xfrm>
          </p:contentPart>
        </mc:Choice>
        <mc:Fallback xmlns="">
          <p:pic>
            <p:nvPicPr>
              <p:cNvPr id="5" name="Mürekkep 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98119" y="542553"/>
                <a:ext cx="20347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Mürekkep 16"/>
              <p14:cNvContentPartPr/>
              <p14:nvPr/>
            </p14:nvContentPartPr>
            <p14:xfrm>
              <a:off x="970159" y="4364673"/>
              <a:ext cx="310680" cy="113040"/>
            </p14:xfrm>
          </p:contentPart>
        </mc:Choice>
        <mc:Fallback xmlns="">
          <p:pic>
            <p:nvPicPr>
              <p:cNvPr id="17" name="Mürekkep 1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7639" y="4362513"/>
                <a:ext cx="3160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Mürekkep 17"/>
              <p14:cNvContentPartPr/>
              <p14:nvPr/>
            </p14:nvContentPartPr>
            <p14:xfrm>
              <a:off x="924799" y="4757793"/>
              <a:ext cx="358200" cy="137160"/>
            </p14:xfrm>
          </p:contentPart>
        </mc:Choice>
        <mc:Fallback xmlns="">
          <p:pic>
            <p:nvPicPr>
              <p:cNvPr id="18" name="Mürekkep 1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0839" y="4755993"/>
                <a:ext cx="36360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Mürekkep 19"/>
              <p14:cNvContentPartPr/>
              <p14:nvPr/>
            </p14:nvContentPartPr>
            <p14:xfrm>
              <a:off x="6313999" y="4606953"/>
              <a:ext cx="946800" cy="238320"/>
            </p14:xfrm>
          </p:contentPart>
        </mc:Choice>
        <mc:Fallback xmlns="">
          <p:pic>
            <p:nvPicPr>
              <p:cNvPr id="20" name="Mürekkep 1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12199" y="4602633"/>
                <a:ext cx="9525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" name="Mürekkep 30"/>
              <p14:cNvContentPartPr/>
              <p14:nvPr/>
            </p14:nvContentPartPr>
            <p14:xfrm>
              <a:off x="7388239" y="4711353"/>
              <a:ext cx="597600" cy="20520"/>
            </p14:xfrm>
          </p:contentPart>
        </mc:Choice>
        <mc:Fallback xmlns="">
          <p:pic>
            <p:nvPicPr>
              <p:cNvPr id="31" name="Mürekkep 3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84999" y="4707033"/>
                <a:ext cx="6048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" name="Mürekkep 6"/>
              <p14:cNvContentPartPr/>
              <p14:nvPr/>
            </p14:nvContentPartPr>
            <p14:xfrm>
              <a:off x="6936951" y="3812477"/>
              <a:ext cx="984240" cy="298080"/>
            </p14:xfrm>
          </p:contentPart>
        </mc:Choice>
        <mc:Fallback xmlns="">
          <p:pic>
            <p:nvPicPr>
              <p:cNvPr id="7" name="Mürekkep 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34431" y="3810317"/>
                <a:ext cx="99000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Mürekkep 37"/>
              <p14:cNvContentPartPr/>
              <p14:nvPr/>
            </p14:nvContentPartPr>
            <p14:xfrm>
              <a:off x="7396671" y="4520957"/>
              <a:ext cx="1229040" cy="506520"/>
            </p14:xfrm>
          </p:contentPart>
        </mc:Choice>
        <mc:Fallback xmlns="">
          <p:pic>
            <p:nvPicPr>
              <p:cNvPr id="38" name="Mürekkep 3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93431" y="4517717"/>
                <a:ext cx="123552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Mürekkep 47"/>
              <p14:cNvContentPartPr/>
              <p14:nvPr/>
            </p14:nvContentPartPr>
            <p14:xfrm>
              <a:off x="241311" y="986837"/>
              <a:ext cx="234360" cy="143640"/>
            </p14:xfrm>
          </p:contentPart>
        </mc:Choice>
        <mc:Fallback xmlns="">
          <p:pic>
            <p:nvPicPr>
              <p:cNvPr id="48" name="Mürekkep 47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1151" y="971357"/>
                <a:ext cx="2707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6" name="Mürekkep 55"/>
              <p14:cNvContentPartPr/>
              <p14:nvPr/>
            </p14:nvContentPartPr>
            <p14:xfrm>
              <a:off x="255711" y="1573997"/>
              <a:ext cx="168480" cy="137520"/>
            </p14:xfrm>
          </p:contentPart>
        </mc:Choice>
        <mc:Fallback xmlns="">
          <p:pic>
            <p:nvPicPr>
              <p:cNvPr id="56" name="Mürekkep 5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8431" y="1555637"/>
                <a:ext cx="2041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3" name="Mürekkep 62"/>
              <p14:cNvContentPartPr/>
              <p14:nvPr/>
            </p14:nvContentPartPr>
            <p14:xfrm>
              <a:off x="280191" y="4325477"/>
              <a:ext cx="995760" cy="1535040"/>
            </p14:xfrm>
          </p:contentPart>
        </mc:Choice>
        <mc:Fallback xmlns="">
          <p:pic>
            <p:nvPicPr>
              <p:cNvPr id="63" name="Mürekkep 6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8671" y="4315397"/>
                <a:ext cx="1009440" cy="15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615" name="Mürekkep 25614"/>
              <p14:cNvContentPartPr/>
              <p14:nvPr/>
            </p14:nvContentPartPr>
            <p14:xfrm>
              <a:off x="313311" y="5482157"/>
              <a:ext cx="280080" cy="178560"/>
            </p14:xfrm>
          </p:contentPart>
        </mc:Choice>
        <mc:Fallback xmlns="">
          <p:pic>
            <p:nvPicPr>
              <p:cNvPr id="25615" name="Mürekkep 2561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8191" y="5463797"/>
                <a:ext cx="3038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Mürekkep 24"/>
              <p14:cNvContentPartPr/>
              <p14:nvPr/>
            </p14:nvContentPartPr>
            <p14:xfrm>
              <a:off x="6563992" y="5515605"/>
              <a:ext cx="856080" cy="333360"/>
            </p14:xfrm>
          </p:contentPart>
        </mc:Choice>
        <mc:Fallback xmlns="">
          <p:pic>
            <p:nvPicPr>
              <p:cNvPr id="25" name="Mürekkep 2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61112" y="5512725"/>
                <a:ext cx="86148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Mürekkep 25"/>
              <p14:cNvContentPartPr/>
              <p14:nvPr/>
            </p14:nvContentPartPr>
            <p14:xfrm>
              <a:off x="7430512" y="5803605"/>
              <a:ext cx="774000" cy="22320"/>
            </p14:xfrm>
          </p:contentPart>
        </mc:Choice>
        <mc:Fallback xmlns="">
          <p:pic>
            <p:nvPicPr>
              <p:cNvPr id="26" name="Mürekkep 2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27992" y="5800005"/>
                <a:ext cx="7794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Mürekkep 34"/>
              <p14:cNvContentPartPr/>
              <p14:nvPr/>
            </p14:nvContentPartPr>
            <p14:xfrm>
              <a:off x="7473712" y="5532525"/>
              <a:ext cx="1494720" cy="613080"/>
            </p14:xfrm>
          </p:contentPart>
        </mc:Choice>
        <mc:Fallback xmlns="">
          <p:pic>
            <p:nvPicPr>
              <p:cNvPr id="35" name="Mürekkep 3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71552" y="5530005"/>
                <a:ext cx="150084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3" name="Mürekkep 52"/>
              <p14:cNvContentPartPr/>
              <p14:nvPr/>
            </p14:nvContentPartPr>
            <p14:xfrm>
              <a:off x="7940594" y="4535121"/>
              <a:ext cx="50040" cy="121320"/>
            </p14:xfrm>
          </p:contentPart>
        </mc:Choice>
        <mc:Fallback xmlns="">
          <p:pic>
            <p:nvPicPr>
              <p:cNvPr id="53" name="Mürekkep 52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937714" y="4532601"/>
                <a:ext cx="561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4" name="Mürekkep 53"/>
              <p14:cNvContentPartPr/>
              <p14:nvPr/>
            </p14:nvContentPartPr>
            <p14:xfrm>
              <a:off x="8441752" y="4860045"/>
              <a:ext cx="266400" cy="139320"/>
            </p14:xfrm>
          </p:contentPart>
        </mc:Choice>
        <mc:Fallback xmlns="">
          <p:pic>
            <p:nvPicPr>
              <p:cNvPr id="54" name="Mürekkep 53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439592" y="4856805"/>
                <a:ext cx="271080" cy="1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95096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0965787-9A07-4C5D-B00E-D9B18AF60F19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7938"/>
            <a:ext cx="8229600" cy="415925"/>
          </a:xfrm>
        </p:spPr>
        <p:txBody>
          <a:bodyPr/>
          <a:lstStyle/>
          <a:p>
            <a:pPr eaLnBrk="1" hangingPunct="1"/>
            <a:r>
              <a:rPr lang="tr-TR" altLang="tr-TR" sz="4000" smtClean="0">
                <a:solidFill>
                  <a:srgbClr val="FF0000"/>
                </a:solidFill>
              </a:rPr>
              <a:t>Sorgu Optimizasyonu ihtiyacı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2378075"/>
            <a:ext cx="3851275" cy="906463"/>
          </a:xfrm>
        </p:spPr>
        <p:txBody>
          <a:bodyPr/>
          <a:lstStyle/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tr-TR" altLang="tr-TR" sz="1200" dirty="0" smtClean="0"/>
              <a:t>NP(P1)= 4500+45000*2500 = 112504500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tr-TR" altLang="tr-TR" sz="1200" dirty="0" smtClean="0"/>
              <a:t>	NT(P1)=45000*25000 = 1125*10</a:t>
            </a:r>
            <a:r>
              <a:rPr lang="tr-TR" altLang="tr-TR" sz="1200" baseline="30000" dirty="0" smtClean="0"/>
              <a:t>6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tr-TR" altLang="tr-TR" sz="1200" dirty="0" smtClean="0"/>
              <a:t>NP(P2) = 112504500 + 1125*10</a:t>
            </a:r>
            <a:r>
              <a:rPr lang="tr-TR" altLang="tr-TR" sz="1200" baseline="30000" dirty="0" smtClean="0"/>
              <a:t>6</a:t>
            </a:r>
            <a:r>
              <a:rPr lang="tr-TR" altLang="tr-TR" sz="1200" dirty="0" smtClean="0"/>
              <a:t>*50000 =</a:t>
            </a:r>
            <a:r>
              <a:rPr lang="tr-TR" altLang="tr-TR" sz="1200" b="1" u="sng" dirty="0" smtClean="0"/>
              <a:t>56 trilyon</a:t>
            </a:r>
          </a:p>
          <a:p>
            <a:pPr marL="0" indent="0" eaLnBrk="1" hangingPunct="1">
              <a:buFont typeface="Arial" panose="020B0604020202020204" pitchFamily="34" charset="0"/>
              <a:buNone/>
            </a:pPr>
            <a:r>
              <a:rPr lang="tr-TR" altLang="tr-TR" sz="1200" dirty="0" smtClean="0"/>
              <a:t>	NT(P2)= 1125*10</a:t>
            </a:r>
            <a:r>
              <a:rPr lang="tr-TR" altLang="tr-TR" sz="1200" baseline="30000" dirty="0" smtClean="0"/>
              <a:t>6</a:t>
            </a:r>
            <a:r>
              <a:rPr lang="tr-TR" altLang="tr-TR" sz="1200" dirty="0" smtClean="0"/>
              <a:t> * 1.5*10</a:t>
            </a:r>
            <a:r>
              <a:rPr lang="tr-TR" altLang="tr-TR" sz="1200" baseline="30000" dirty="0" smtClean="0"/>
              <a:t>6</a:t>
            </a:r>
          </a:p>
        </p:txBody>
      </p:sp>
      <p:sp>
        <p:nvSpPr>
          <p:cNvPr id="3077" name="Slayt Numarası Yer Tutucusu 1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AF28AAB1-F885-45F2-A09B-47135CC00AF4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465138"/>
            <a:ext cx="2562225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3284538"/>
            <a:ext cx="287655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476250"/>
            <a:ext cx="4565650" cy="62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1103313"/>
            <a:ext cx="4592637" cy="97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82" name="Rectangle 3"/>
          <p:cNvSpPr txBox="1">
            <a:spLocks noChangeArrowheads="1"/>
          </p:cNvSpPr>
          <p:nvPr/>
        </p:nvSpPr>
        <p:spPr bwMode="auto">
          <a:xfrm>
            <a:off x="17462" y="5026025"/>
            <a:ext cx="3522503" cy="153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tr-TR" altLang="tr-TR" sz="1200" dirty="0" smtClean="0"/>
              <a:t>NP(Select1</a:t>
            </a:r>
            <a:r>
              <a:rPr lang="tr-TR" altLang="tr-TR" sz="1200" dirty="0"/>
              <a:t>)= 4500,  </a:t>
            </a:r>
            <a:r>
              <a:rPr lang="tr-TR" altLang="tr-TR" sz="1200" dirty="0" smtClean="0"/>
              <a:t>NT(Select1</a:t>
            </a:r>
            <a:r>
              <a:rPr lang="tr-TR" altLang="tr-TR" sz="1200" dirty="0"/>
              <a:t>)= 1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tr-TR" altLang="tr-TR" sz="1200" dirty="0" smtClean="0"/>
              <a:t>NP( </a:t>
            </a:r>
            <a:r>
              <a:rPr lang="tr-TR" altLang="tr-TR" sz="1200" dirty="0"/>
              <a:t>J1) = 4500+ 1* 50.000 = 54500,   </a:t>
            </a:r>
            <a:endParaRPr lang="tr-TR" altLang="tr-TR" sz="1200" dirty="0" smtClean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tr-TR" altLang="tr-TR" sz="1200" dirty="0"/>
              <a:t>	</a:t>
            </a:r>
            <a:r>
              <a:rPr lang="tr-TR" altLang="tr-TR" sz="1200" dirty="0" smtClean="0"/>
              <a:t>NT(J1</a:t>
            </a:r>
            <a:r>
              <a:rPr lang="tr-TR" altLang="tr-TR" sz="1200" dirty="0"/>
              <a:t>) = 1.5milyon/45.000 =34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tr-TR" altLang="tr-TR" sz="1200" dirty="0" smtClean="0"/>
              <a:t>NP(Select2</a:t>
            </a:r>
            <a:r>
              <a:rPr lang="tr-TR" altLang="tr-TR" sz="1200" dirty="0"/>
              <a:t>) = 2500, </a:t>
            </a:r>
            <a:r>
              <a:rPr lang="tr-TR" altLang="tr-TR" sz="1200" dirty="0" smtClean="0"/>
              <a:t>NT(Select2</a:t>
            </a:r>
            <a:r>
              <a:rPr lang="tr-TR" altLang="tr-TR" sz="1200" dirty="0"/>
              <a:t>)= 500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tr-TR" altLang="tr-TR" sz="1200" smtClean="0"/>
              <a:t>NP(J2</a:t>
            </a:r>
            <a:r>
              <a:rPr lang="tr-TR" altLang="tr-TR" sz="1200" dirty="0"/>
              <a:t>) = 54500 + 34*2500 = </a:t>
            </a:r>
            <a:r>
              <a:rPr lang="tr-TR" altLang="tr-TR" sz="1200" b="1" u="sng" dirty="0"/>
              <a:t>139500</a:t>
            </a:r>
            <a:r>
              <a:rPr lang="tr-TR" altLang="tr-TR" sz="1200" dirty="0"/>
              <a:t>, </a:t>
            </a:r>
            <a:endParaRPr lang="tr-TR" altLang="tr-TR" sz="1200" dirty="0" smtClean="0"/>
          </a:p>
          <a:p>
            <a:pPr eaLnBrk="1" hangingPunct="1">
              <a:buFont typeface="Arial" panose="020B0604020202020204" pitchFamily="34" charset="0"/>
              <a:buNone/>
            </a:pPr>
            <a:r>
              <a:rPr lang="tr-TR" altLang="tr-TR" sz="1200" dirty="0"/>
              <a:t>	</a:t>
            </a:r>
            <a:r>
              <a:rPr lang="tr-TR" altLang="tr-TR" sz="1200" dirty="0" smtClean="0"/>
              <a:t>NT(J2</a:t>
            </a:r>
            <a:r>
              <a:rPr lang="tr-TR" altLang="tr-TR" sz="1200" dirty="0"/>
              <a:t>)= 34*500 / </a:t>
            </a:r>
            <a:r>
              <a:rPr lang="tr-TR" altLang="tr-TR" sz="1200" dirty="0" err="1"/>
              <a:t>max</a:t>
            </a:r>
            <a:r>
              <a:rPr lang="tr-TR" altLang="tr-TR" sz="1200" dirty="0"/>
              <a:t>(500, 34) = 34 </a:t>
            </a:r>
            <a:endParaRPr lang="tr-TR" altLang="tr-TR" sz="1200" baseline="30000" dirty="0"/>
          </a:p>
        </p:txBody>
      </p:sp>
      <p:sp>
        <p:nvSpPr>
          <p:cNvPr id="3088" name="TextBox 1"/>
          <p:cNvSpPr txBox="1">
            <a:spLocks noChangeArrowheads="1"/>
          </p:cNvSpPr>
          <p:nvPr/>
        </p:nvSpPr>
        <p:spPr bwMode="auto">
          <a:xfrm>
            <a:off x="55563" y="1120775"/>
            <a:ext cx="9826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sz="1800" b="1">
                <a:solidFill>
                  <a:srgbClr val="FF0000"/>
                </a:solidFill>
                <a:latin typeface="Arial" panose="020B0604020202020204" pitchFamily="34" charset="0"/>
              </a:rPr>
              <a:t>1780 sene !</a:t>
            </a:r>
          </a:p>
        </p:txBody>
      </p:sp>
      <p:sp>
        <p:nvSpPr>
          <p:cNvPr id="3089" name="TextBox 22"/>
          <p:cNvSpPr txBox="1">
            <a:spLocks noChangeArrowheads="1"/>
          </p:cNvSpPr>
          <p:nvPr/>
        </p:nvSpPr>
        <p:spPr bwMode="auto">
          <a:xfrm>
            <a:off x="17463" y="3427413"/>
            <a:ext cx="982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sz="1800" b="1">
                <a:solidFill>
                  <a:srgbClr val="FF0000"/>
                </a:solidFill>
                <a:latin typeface="Arial" panose="020B0604020202020204" pitchFamily="34" charset="0"/>
              </a:rPr>
              <a:t>2,3 dk.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8368" y="2674261"/>
            <a:ext cx="3190476" cy="1876190"/>
          </a:xfrm>
          <a:prstGeom prst="rect">
            <a:avLst/>
          </a:prstGeom>
        </p:spPr>
      </p:pic>
      <p:sp>
        <p:nvSpPr>
          <p:cNvPr id="27" name="TextBox 22"/>
          <p:cNvSpPr txBox="1">
            <a:spLocks noChangeArrowheads="1"/>
          </p:cNvSpPr>
          <p:nvPr/>
        </p:nvSpPr>
        <p:spPr bwMode="auto">
          <a:xfrm>
            <a:off x="7361556" y="2577306"/>
            <a:ext cx="982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sz="18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7 </a:t>
            </a:r>
            <a:r>
              <a:rPr lang="tr-TR" altLang="tr-TR" sz="1800" b="1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sec</a:t>
            </a:r>
            <a:r>
              <a:rPr lang="tr-TR" altLang="tr-TR" sz="18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.</a:t>
            </a:r>
            <a:endParaRPr lang="tr-TR" altLang="tr-TR" sz="18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3851276" y="4523711"/>
            <a:ext cx="5312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>
                <a:latin typeface="Calibri" panose="020F0502020204030204" pitchFamily="34" charset="0"/>
              </a:rPr>
              <a:t>B= </a:t>
            </a:r>
            <a:r>
              <a:rPr lang="tr-TR" sz="1200" b="1" dirty="0" err="1">
                <a:latin typeface="Calibri" panose="020F0502020204030204" pitchFamily="34" charset="0"/>
              </a:rPr>
              <a:t>N_buffers</a:t>
            </a:r>
            <a:r>
              <a:rPr lang="tr-TR" sz="1200" b="1" dirty="0">
                <a:latin typeface="Calibri" panose="020F0502020204030204" pitchFamily="34" charset="0"/>
              </a:rPr>
              <a:t> =52</a:t>
            </a:r>
          </a:p>
          <a:p>
            <a:r>
              <a:rPr lang="en-US" sz="1200" dirty="0">
                <a:latin typeface="Calibri" panose="020F0502020204030204" pitchFamily="34" charset="0"/>
              </a:rPr>
              <a:t>- </a:t>
            </a:r>
            <a:r>
              <a:rPr lang="en-US" sz="1200" b="1" dirty="0" err="1">
                <a:latin typeface="Calibri" panose="020F0502020204030204" pitchFamily="34" charset="0"/>
              </a:rPr>
              <a:t>ENROLL.StudentId</a:t>
            </a:r>
            <a:r>
              <a:rPr lang="en-US" sz="1200" b="1" dirty="0">
                <a:latin typeface="Calibri" panose="020F0502020204030204" pitchFamily="34" charset="0"/>
              </a:rPr>
              <a:t> </a:t>
            </a:r>
            <a:r>
              <a:rPr lang="en-US" sz="1200" b="1" dirty="0" err="1">
                <a:latin typeface="Calibri" panose="020F0502020204030204" pitchFamily="34" charset="0"/>
              </a:rPr>
              <a:t>unclustered</a:t>
            </a:r>
            <a:r>
              <a:rPr lang="en-US" sz="1200" b="1" dirty="0">
                <a:latin typeface="Calibri" panose="020F0502020204030204" pitchFamily="34" charset="0"/>
              </a:rPr>
              <a:t> IDX </a:t>
            </a:r>
            <a:r>
              <a:rPr lang="en-US" sz="1200" dirty="0">
                <a:latin typeface="Calibri" panose="020F0502020204030204" pitchFamily="34" charset="0"/>
              </a:rPr>
              <a:t>with ALT#2 ( </a:t>
            </a:r>
            <a:r>
              <a:rPr lang="en-US" sz="1200" i="1" dirty="0">
                <a:latin typeface="Calibri" panose="020F0502020204030204" pitchFamily="34" charset="0"/>
              </a:rPr>
              <a:t>min 2 buffers used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r>
              <a:rPr lang="tr-TR" sz="1200" dirty="0" smtClean="0">
                <a:latin typeface="Calibri" panose="020F0502020204030204" pitchFamily="34" charset="0"/>
              </a:rPr>
              <a:t>    </a:t>
            </a:r>
            <a:r>
              <a:rPr lang="pl-PL" sz="1200" dirty="0" smtClean="0">
                <a:latin typeface="Calibri" panose="020F0502020204030204" pitchFamily="34" charset="0"/>
              </a:rPr>
              <a:t>NP(J1</a:t>
            </a:r>
            <a:r>
              <a:rPr lang="pl-PL" sz="1200" dirty="0">
                <a:latin typeface="Calibri" panose="020F0502020204030204" pitchFamily="34" charset="0"/>
              </a:rPr>
              <a:t>) = 4500 + 34 = 4534, NT(J1) = 34</a:t>
            </a:r>
          </a:p>
          <a:p>
            <a:r>
              <a:rPr lang="en-US" sz="1200" dirty="0">
                <a:latin typeface="Calibri" panose="020F0502020204030204" pitchFamily="34" charset="0"/>
              </a:rPr>
              <a:t>- </a:t>
            </a:r>
            <a:r>
              <a:rPr lang="en-US" sz="1200" dirty="0" smtClean="0">
                <a:latin typeface="Calibri" panose="020F0502020204030204" pitchFamily="34" charset="0"/>
              </a:rPr>
              <a:t>Select2</a:t>
            </a:r>
            <a:r>
              <a:rPr lang="en-US" sz="1200" dirty="0">
                <a:latin typeface="Calibri" panose="020F0502020204030204" pitchFamily="34" charset="0"/>
              </a:rPr>
              <a:t>: ( </a:t>
            </a:r>
            <a:r>
              <a:rPr lang="en-US" sz="1200" i="1" dirty="0" smtClean="0">
                <a:latin typeface="Calibri" panose="020F0502020204030204" pitchFamily="34" charset="0"/>
              </a:rPr>
              <a:t>5</a:t>
            </a:r>
            <a:r>
              <a:rPr lang="tr-TR" sz="1200" i="1" dirty="0" smtClean="0">
                <a:latin typeface="Calibri" panose="020F0502020204030204" pitchFamily="34" charset="0"/>
              </a:rPr>
              <a:t>1</a:t>
            </a:r>
            <a:r>
              <a:rPr lang="en-US" sz="1200" i="1" dirty="0" smtClean="0">
                <a:latin typeface="Calibri" panose="020F0502020204030204" pitchFamily="34" charset="0"/>
              </a:rPr>
              <a:t> </a:t>
            </a:r>
            <a:r>
              <a:rPr lang="en-US" sz="1200" i="1" dirty="0">
                <a:latin typeface="Calibri" panose="020F0502020204030204" pitchFamily="34" charset="0"/>
              </a:rPr>
              <a:t>buffers used </a:t>
            </a:r>
            <a:r>
              <a:rPr lang="en-US" sz="1200" dirty="0">
                <a:latin typeface="Calibri" panose="020F0502020204030204" pitchFamily="34" charset="0"/>
              </a:rPr>
              <a:t>)</a:t>
            </a:r>
          </a:p>
          <a:p>
            <a:r>
              <a:rPr lang="tr-TR" sz="1200" dirty="0" smtClean="0">
                <a:latin typeface="Calibri" panose="020F0502020204030204" pitchFamily="34" charset="0"/>
              </a:rPr>
              <a:t>    </a:t>
            </a:r>
            <a:r>
              <a:rPr lang="en-US" sz="1200" dirty="0" smtClean="0">
                <a:latin typeface="Calibri" panose="020F0502020204030204" pitchFamily="34" charset="0"/>
              </a:rPr>
              <a:t>NP(Select2</a:t>
            </a:r>
            <a:r>
              <a:rPr lang="en-US" sz="1200" dirty="0">
                <a:latin typeface="Calibri" panose="020F0502020204030204" pitchFamily="34" charset="0"/>
              </a:rPr>
              <a:t>) = </a:t>
            </a:r>
            <a:r>
              <a:rPr lang="en-US" sz="1200" dirty="0" smtClean="0">
                <a:latin typeface="Calibri" panose="020F0502020204030204" pitchFamily="34" charset="0"/>
              </a:rPr>
              <a:t>2500, </a:t>
            </a:r>
            <a:r>
              <a:rPr lang="en-US" sz="1200" dirty="0">
                <a:latin typeface="Calibri" panose="020F0502020204030204" pitchFamily="34" charset="0"/>
              </a:rPr>
              <a:t>NT(Select2) = </a:t>
            </a:r>
            <a:r>
              <a:rPr lang="en-US" sz="1200" dirty="0" smtClean="0">
                <a:latin typeface="Calibri" panose="020F0502020204030204" pitchFamily="34" charset="0"/>
              </a:rPr>
              <a:t>500</a:t>
            </a:r>
            <a:r>
              <a:rPr lang="tr-TR" sz="1200" dirty="0" smtClean="0">
                <a:latin typeface="Calibri" panose="020F0502020204030204" pitchFamily="34" charset="0"/>
              </a:rPr>
              <a:t> </a:t>
            </a:r>
            <a:r>
              <a:rPr lang="tr-TR" sz="1200" dirty="0" smtClean="0">
                <a:latin typeface="Calibri" panose="020F0502020204030204" pitchFamily="34" charset="0"/>
                <a:sym typeface="Wingdings" panose="05000000000000000000" pitchFamily="2" charset="2"/>
              </a:rPr>
              <a:t> 50 </a:t>
            </a:r>
            <a:r>
              <a:rPr lang="tr-TR" sz="1200" dirty="0" err="1" smtClean="0">
                <a:latin typeface="Calibri" panose="020F0502020204030204" pitchFamily="34" charset="0"/>
                <a:sym typeface="Wingdings" panose="05000000000000000000" pitchFamily="2" charset="2"/>
              </a:rPr>
              <a:t>blocks</a:t>
            </a:r>
            <a:r>
              <a:rPr lang="tr-TR" sz="1200" dirty="0" smtClean="0">
                <a:latin typeface="Calibri" panose="020F0502020204030204" pitchFamily="34" charset="0"/>
                <a:sym typeface="Wingdings" panose="05000000000000000000" pitchFamily="2" charset="2"/>
              </a:rPr>
              <a:t>.</a:t>
            </a:r>
            <a:endParaRPr lang="en-US" sz="1200" dirty="0">
              <a:latin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</a:rPr>
              <a:t>- </a:t>
            </a:r>
            <a:r>
              <a:rPr lang="en-US" sz="1200" dirty="0" err="1">
                <a:latin typeface="Calibri" panose="020F0502020204030204" pitchFamily="34" charset="0"/>
              </a:rPr>
              <a:t>BNLjoin</a:t>
            </a:r>
            <a:r>
              <a:rPr lang="en-US" sz="1200" dirty="0">
                <a:latin typeface="Calibri" panose="020F0502020204030204" pitchFamily="34" charset="0"/>
              </a:rPr>
              <a:t> with outer table from Select2 (which is smaller): (</a:t>
            </a:r>
            <a:r>
              <a:rPr lang="en-US" sz="1200" i="1" dirty="0" smtClean="0">
                <a:latin typeface="Calibri" panose="020F0502020204030204" pitchFamily="34" charset="0"/>
              </a:rPr>
              <a:t>52</a:t>
            </a:r>
            <a:r>
              <a:rPr lang="tr-TR" sz="1200" i="1" dirty="0" smtClean="0">
                <a:latin typeface="Calibri" panose="020F0502020204030204" pitchFamily="34" charset="0"/>
              </a:rPr>
              <a:t> </a:t>
            </a:r>
            <a:r>
              <a:rPr lang="tr-TR" sz="1200" i="1" dirty="0" err="1" smtClean="0">
                <a:latin typeface="Calibri" panose="020F0502020204030204" pitchFamily="34" charset="0"/>
              </a:rPr>
              <a:t>buffers</a:t>
            </a:r>
            <a:r>
              <a:rPr lang="tr-TR" sz="1200" i="1" dirty="0" smtClean="0">
                <a:latin typeface="Calibri" panose="020F0502020204030204" pitchFamily="34" charset="0"/>
              </a:rPr>
              <a:t> </a:t>
            </a:r>
            <a:r>
              <a:rPr lang="tr-TR" sz="1200" i="1" dirty="0" err="1">
                <a:latin typeface="Calibri" panose="020F0502020204030204" pitchFamily="34" charset="0"/>
              </a:rPr>
              <a:t>used</a:t>
            </a:r>
            <a:r>
              <a:rPr lang="tr-TR" sz="1200" dirty="0">
                <a:latin typeface="Calibri" panose="020F0502020204030204" pitchFamily="34" charset="0"/>
              </a:rPr>
              <a:t>)</a:t>
            </a:r>
          </a:p>
          <a:p>
            <a:r>
              <a:rPr lang="tr-TR" sz="1200" dirty="0" smtClean="0">
                <a:latin typeface="Calibri" panose="020F0502020204030204" pitchFamily="34" charset="0"/>
              </a:rPr>
              <a:t>      </a:t>
            </a:r>
            <a:r>
              <a:rPr lang="pl-PL" sz="1200" dirty="0" smtClean="0">
                <a:latin typeface="Calibri" panose="020F0502020204030204" pitchFamily="34" charset="0"/>
              </a:rPr>
              <a:t>NP(J2</a:t>
            </a:r>
            <a:r>
              <a:rPr lang="pl-PL" sz="1200" dirty="0">
                <a:latin typeface="Calibri" panose="020F0502020204030204" pitchFamily="34" charset="0"/>
              </a:rPr>
              <a:t>) = </a:t>
            </a:r>
            <a:r>
              <a:rPr lang="tr-TR" sz="1200" dirty="0" smtClean="0">
                <a:latin typeface="Calibri" panose="020F0502020204030204" pitchFamily="34" charset="0"/>
              </a:rPr>
              <a:t>2</a:t>
            </a:r>
            <a:r>
              <a:rPr lang="pl-PL" sz="1200" dirty="0" smtClean="0">
                <a:latin typeface="Calibri" panose="020F0502020204030204" pitchFamily="34" charset="0"/>
              </a:rPr>
              <a:t>5</a:t>
            </a:r>
            <a:r>
              <a:rPr lang="tr-TR" sz="1200" dirty="0" smtClean="0">
                <a:latin typeface="Calibri" panose="020F0502020204030204" pitchFamily="34" charset="0"/>
              </a:rPr>
              <a:t>0</a:t>
            </a:r>
            <a:r>
              <a:rPr lang="pl-PL" sz="1200" dirty="0" smtClean="0">
                <a:latin typeface="Calibri" panose="020F0502020204030204" pitchFamily="34" charset="0"/>
              </a:rPr>
              <a:t>0 </a:t>
            </a:r>
            <a:r>
              <a:rPr lang="pl-PL" sz="1200" dirty="0">
                <a:latin typeface="Calibri" panose="020F0502020204030204" pitchFamily="34" charset="0"/>
              </a:rPr>
              <a:t>+ 1* 4534 = </a:t>
            </a:r>
            <a:r>
              <a:rPr lang="tr-TR" sz="1200" b="1" dirty="0" smtClean="0">
                <a:latin typeface="Calibri" panose="020F0502020204030204" pitchFamily="34" charset="0"/>
              </a:rPr>
              <a:t>703</a:t>
            </a:r>
            <a:r>
              <a:rPr lang="pl-PL" sz="1200" b="1" dirty="0" smtClean="0">
                <a:latin typeface="Calibri" panose="020F0502020204030204" pitchFamily="34" charset="0"/>
              </a:rPr>
              <a:t>4</a:t>
            </a:r>
            <a:endParaRPr lang="pl-PL" sz="1200" b="1" dirty="0">
              <a:latin typeface="Calibri" panose="020F0502020204030204" pitchFamily="34" charset="0"/>
            </a:endParaRPr>
          </a:p>
          <a:p>
            <a:endParaRPr lang="tr-TR" sz="1200" b="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Mürekkep 7"/>
              <p14:cNvContentPartPr/>
              <p14:nvPr/>
            </p14:nvContentPartPr>
            <p14:xfrm>
              <a:off x="176719" y="3738428"/>
              <a:ext cx="814680" cy="421200"/>
            </p14:xfrm>
          </p:contentPart>
        </mc:Choice>
        <mc:Fallback xmlns="">
          <p:pic>
            <p:nvPicPr>
              <p:cNvPr id="8" name="Mürekkep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5919" y="3722948"/>
                <a:ext cx="83736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Mürekkep 13"/>
              <p14:cNvContentPartPr/>
              <p14:nvPr/>
            </p14:nvContentPartPr>
            <p14:xfrm>
              <a:off x="1093279" y="1326068"/>
              <a:ext cx="524520" cy="428760"/>
            </p14:xfrm>
          </p:contentPart>
        </mc:Choice>
        <mc:Fallback xmlns="">
          <p:pic>
            <p:nvPicPr>
              <p:cNvPr id="14" name="Mürekkep 1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3199" y="1311308"/>
                <a:ext cx="54288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Mürekkep 19"/>
              <p14:cNvContentPartPr/>
              <p14:nvPr/>
            </p14:nvContentPartPr>
            <p14:xfrm>
              <a:off x="8130919" y="3304988"/>
              <a:ext cx="298080" cy="129600"/>
            </p14:xfrm>
          </p:contentPart>
        </mc:Choice>
        <mc:Fallback xmlns="">
          <p:pic>
            <p:nvPicPr>
              <p:cNvPr id="20" name="Mürekkep 1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21919" y="3289868"/>
                <a:ext cx="3168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Mürekkep 23"/>
              <p14:cNvContentPartPr/>
              <p14:nvPr/>
            </p14:nvContentPartPr>
            <p14:xfrm>
              <a:off x="5913319" y="3068108"/>
              <a:ext cx="239760" cy="153720"/>
            </p14:xfrm>
          </p:contentPart>
        </mc:Choice>
        <mc:Fallback xmlns="">
          <p:pic>
            <p:nvPicPr>
              <p:cNvPr id="24" name="Mürekkep 2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03959" y="3054068"/>
                <a:ext cx="2613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Mürekkep 5"/>
              <p14:cNvContentPartPr/>
              <p14:nvPr/>
            </p14:nvContentPartPr>
            <p14:xfrm>
              <a:off x="5437399" y="411095"/>
              <a:ext cx="2299680" cy="146160"/>
            </p14:xfrm>
          </p:contentPart>
        </mc:Choice>
        <mc:Fallback xmlns="">
          <p:pic>
            <p:nvPicPr>
              <p:cNvPr id="6" name="Mürekkep 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25519" y="402455"/>
                <a:ext cx="23202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Mürekkep 39"/>
              <p14:cNvContentPartPr/>
              <p14:nvPr/>
            </p14:nvContentPartPr>
            <p14:xfrm>
              <a:off x="8475799" y="3426455"/>
              <a:ext cx="190080" cy="1010160"/>
            </p14:xfrm>
          </p:contentPart>
        </mc:Choice>
        <mc:Fallback xmlns="">
          <p:pic>
            <p:nvPicPr>
              <p:cNvPr id="40" name="Mürekkep 3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72919" y="3423935"/>
                <a:ext cx="195840" cy="10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87" name="Mürekkep 3086"/>
              <p14:cNvContentPartPr/>
              <p14:nvPr/>
            </p14:nvContentPartPr>
            <p14:xfrm>
              <a:off x="8674159" y="3704015"/>
              <a:ext cx="456480" cy="666360"/>
            </p14:xfrm>
          </p:contentPart>
        </mc:Choice>
        <mc:Fallback xmlns="">
          <p:pic>
            <p:nvPicPr>
              <p:cNvPr id="3087" name="Mürekkep 308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69839" y="3701855"/>
                <a:ext cx="464760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09" name="Mürekkep 3108"/>
              <p14:cNvContentPartPr/>
              <p14:nvPr/>
            </p14:nvContentPartPr>
            <p14:xfrm>
              <a:off x="5201959" y="3410615"/>
              <a:ext cx="92160" cy="661320"/>
            </p14:xfrm>
          </p:contentPart>
        </mc:Choice>
        <mc:Fallback xmlns="">
          <p:pic>
            <p:nvPicPr>
              <p:cNvPr id="3109" name="Mürekkep 310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98719" y="3408095"/>
                <a:ext cx="9756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112" name="Mürekkep 3111"/>
              <p14:cNvContentPartPr/>
              <p14:nvPr/>
            </p14:nvContentPartPr>
            <p14:xfrm>
              <a:off x="4572679" y="3601055"/>
              <a:ext cx="644760" cy="503280"/>
            </p14:xfrm>
          </p:contentPart>
        </mc:Choice>
        <mc:Fallback xmlns="">
          <p:pic>
            <p:nvPicPr>
              <p:cNvPr id="3112" name="Mürekkep 3111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70159" y="3598535"/>
                <a:ext cx="6487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26" name="Mürekkep 3125"/>
              <p14:cNvContentPartPr/>
              <p14:nvPr/>
            </p14:nvContentPartPr>
            <p14:xfrm>
              <a:off x="5237599" y="3655415"/>
              <a:ext cx="29880" cy="46080"/>
            </p14:xfrm>
          </p:contentPart>
        </mc:Choice>
        <mc:Fallback xmlns="">
          <p:pic>
            <p:nvPicPr>
              <p:cNvPr id="3126" name="Mürekkep 312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33639" y="3651815"/>
                <a:ext cx="367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" name="Mürekkep 6"/>
              <p14:cNvContentPartPr/>
              <p14:nvPr/>
            </p14:nvContentPartPr>
            <p14:xfrm>
              <a:off x="5358351" y="3656237"/>
              <a:ext cx="313920" cy="338760"/>
            </p14:xfrm>
          </p:contentPart>
        </mc:Choice>
        <mc:Fallback xmlns="">
          <p:pic>
            <p:nvPicPr>
              <p:cNvPr id="7" name="Mürekkep 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56911" y="3653357"/>
                <a:ext cx="318240" cy="34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10BFA-60D0-42FB-AEC2-5DEC6F5A39D9}" type="slidenum">
              <a:rPr lang="tr-TR" altLang="tr-TR" smtClean="0"/>
              <a:pPr/>
              <a:t>13</a:t>
            </a:fld>
            <a:endParaRPr lang="tr-TR" altLang="tr-TR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50850" y="7938"/>
            <a:ext cx="82296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tr-TR" altLang="tr-TR" sz="4000" kern="0" smtClean="0">
                <a:solidFill>
                  <a:srgbClr val="FF0000"/>
                </a:solidFill>
              </a:rPr>
              <a:t>Sorgu Optimizasyonu adımları</a:t>
            </a:r>
            <a:endParaRPr lang="tr-TR" altLang="tr-TR" sz="4000" kern="0" dirty="0" smtClean="0">
              <a:solidFill>
                <a:srgbClr val="FF0000"/>
              </a:solidFill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598915" y="2509711"/>
            <a:ext cx="1332148" cy="5760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Çözümleme</a:t>
            </a:r>
            <a:endParaRPr lang="tr-TR" dirty="0"/>
          </a:p>
        </p:txBody>
      </p:sp>
      <p:sp>
        <p:nvSpPr>
          <p:cNvPr id="5" name="Dikdörtgen 4"/>
          <p:cNvSpPr/>
          <p:nvPr/>
        </p:nvSpPr>
        <p:spPr>
          <a:xfrm>
            <a:off x="2507127" y="2509711"/>
            <a:ext cx="1332148" cy="5760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Mantıksal ağaç üreteci</a:t>
            </a:r>
            <a:endParaRPr lang="tr-TR" dirty="0"/>
          </a:p>
        </p:txBody>
      </p:sp>
      <p:sp>
        <p:nvSpPr>
          <p:cNvPr id="6" name="Dikdörtgen 5"/>
          <p:cNvSpPr/>
          <p:nvPr/>
        </p:nvSpPr>
        <p:spPr>
          <a:xfrm>
            <a:off x="4523351" y="2509711"/>
            <a:ext cx="1332148" cy="5760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Fiziksel ağaç üreteci</a:t>
            </a:r>
          </a:p>
        </p:txBody>
      </p:sp>
      <p:sp>
        <p:nvSpPr>
          <p:cNvPr id="7" name="Sağ Ok 6"/>
          <p:cNvSpPr/>
          <p:nvPr/>
        </p:nvSpPr>
        <p:spPr>
          <a:xfrm>
            <a:off x="1931063" y="2761739"/>
            <a:ext cx="57606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Sağ Ok 7"/>
          <p:cNvSpPr/>
          <p:nvPr/>
        </p:nvSpPr>
        <p:spPr>
          <a:xfrm>
            <a:off x="3893281" y="2725735"/>
            <a:ext cx="57606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Sol Ayraç 8"/>
          <p:cNvSpPr/>
          <p:nvPr/>
        </p:nvSpPr>
        <p:spPr>
          <a:xfrm rot="16200000">
            <a:off x="4019295" y="1666169"/>
            <a:ext cx="468052" cy="3492388"/>
          </a:xfrm>
          <a:prstGeom prst="leftBrace">
            <a:avLst>
              <a:gd name="adj1" fmla="val 58672"/>
              <a:gd name="adj2" fmla="val 500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Metin kutusu 9"/>
          <p:cNvSpPr txBox="1"/>
          <p:nvPr/>
        </p:nvSpPr>
        <p:spPr>
          <a:xfrm>
            <a:off x="184869" y="4218950"/>
            <a:ext cx="4644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u="sng" dirty="0" smtClean="0"/>
              <a:t>Optimizasyonda verilecek kararlar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Ağaç şekline karar verilmesi (</a:t>
            </a:r>
            <a:r>
              <a:rPr lang="tr-TR" b="1" i="1" dirty="0" smtClean="0"/>
              <a:t>sola dayalı</a:t>
            </a:r>
            <a:r>
              <a:rPr lang="tr-TR" i="1" dirty="0" smtClean="0"/>
              <a:t>, dengeli, sağa dayalı 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Ağaçtaki operasyonların hangi </a:t>
            </a:r>
            <a:r>
              <a:rPr lang="en-US" dirty="0" err="1" smtClean="0"/>
              <a:t>sirada</a:t>
            </a:r>
            <a:r>
              <a:rPr lang="en-US" dirty="0" smtClean="0"/>
              <a:t> &amp;</a:t>
            </a:r>
            <a:r>
              <a:rPr lang="en-US" dirty="0" err="1" smtClean="0"/>
              <a:t>hangi</a:t>
            </a:r>
            <a:r>
              <a:rPr lang="en-US" dirty="0" smtClean="0"/>
              <a:t> </a:t>
            </a:r>
            <a:r>
              <a:rPr lang="tr-TR" dirty="0" smtClean="0"/>
              <a:t>algoritmayla </a:t>
            </a:r>
            <a:r>
              <a:rPr lang="tr-TR" dirty="0" err="1" smtClean="0"/>
              <a:t>gerçekleneceği</a:t>
            </a:r>
            <a:r>
              <a:rPr lang="tr-TR" dirty="0" smtClean="0"/>
              <a:t> (</a:t>
            </a:r>
            <a:r>
              <a:rPr lang="tr-TR" i="1" dirty="0" smtClean="0"/>
              <a:t>tarama, </a:t>
            </a:r>
            <a:r>
              <a:rPr lang="tr-TR" i="1" dirty="0" err="1" smtClean="0"/>
              <a:t>hash</a:t>
            </a:r>
            <a:r>
              <a:rPr lang="tr-TR" i="1" dirty="0" smtClean="0"/>
              <a:t>, </a:t>
            </a:r>
            <a:r>
              <a:rPr lang="tr-TR" i="1" dirty="0" err="1" smtClean="0"/>
              <a:t>index</a:t>
            </a:r>
            <a:r>
              <a:rPr lang="tr-TR" i="1" dirty="0" smtClean="0"/>
              <a:t>, </a:t>
            </a:r>
            <a:r>
              <a:rPr lang="tr-TR" i="1" dirty="0" err="1" smtClean="0"/>
              <a:t>sort</a:t>
            </a:r>
            <a:r>
              <a:rPr lang="tr-TR" i="1" dirty="0" smtClean="0"/>
              <a:t> esaslı ?)</a:t>
            </a:r>
          </a:p>
        </p:txBody>
      </p:sp>
      <p:sp>
        <p:nvSpPr>
          <p:cNvPr id="11" name="Dikdörtgen 10"/>
          <p:cNvSpPr/>
          <p:nvPr/>
        </p:nvSpPr>
        <p:spPr>
          <a:xfrm>
            <a:off x="916142" y="1688809"/>
            <a:ext cx="697045" cy="5760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SQL</a:t>
            </a:r>
            <a:endParaRPr lang="tr-TR" dirty="0"/>
          </a:p>
        </p:txBody>
      </p:sp>
      <p:sp>
        <p:nvSpPr>
          <p:cNvPr id="12" name="Aşağı Ok 11"/>
          <p:cNvSpPr/>
          <p:nvPr/>
        </p:nvSpPr>
        <p:spPr>
          <a:xfrm>
            <a:off x="1003474" y="2293687"/>
            <a:ext cx="522382" cy="19029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Dikdörtgen 12"/>
          <p:cNvSpPr/>
          <p:nvPr/>
        </p:nvSpPr>
        <p:spPr>
          <a:xfrm>
            <a:off x="6496559" y="2482633"/>
            <a:ext cx="1332148" cy="5760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b="1" dirty="0" smtClean="0"/>
              <a:t>Sorgu işleme</a:t>
            </a:r>
          </a:p>
        </p:txBody>
      </p:sp>
      <p:sp>
        <p:nvSpPr>
          <p:cNvPr id="14" name="Sağ Ok 13"/>
          <p:cNvSpPr/>
          <p:nvPr/>
        </p:nvSpPr>
        <p:spPr>
          <a:xfrm>
            <a:off x="5866489" y="2698657"/>
            <a:ext cx="57606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Metin kutusu 14"/>
          <p:cNvSpPr txBox="1"/>
          <p:nvPr/>
        </p:nvSpPr>
        <p:spPr>
          <a:xfrm>
            <a:off x="5495459" y="3982052"/>
            <a:ext cx="3557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u="sng" dirty="0" smtClean="0"/>
              <a:t>Sorgu işlemede verilecek kararlar: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Sorgu işlemede veri akışına karar verme </a:t>
            </a:r>
            <a:r>
              <a:rPr lang="tr-TR" i="1" dirty="0" smtClean="0"/>
              <a:t>(</a:t>
            </a:r>
            <a:r>
              <a:rPr lang="tr-TR" i="1" dirty="0" err="1" smtClean="0"/>
              <a:t>boruhattı</a:t>
            </a:r>
            <a:r>
              <a:rPr lang="tr-TR" i="1" dirty="0" smtClean="0"/>
              <a:t>, somutlaştırma 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smtClean="0"/>
              <a:t>Verimli tampon kullanım stratejileri </a:t>
            </a:r>
            <a:r>
              <a:rPr lang="tr-TR" i="1" dirty="0" smtClean="0"/>
              <a:t>(dinamik sorgu işleme ?)</a:t>
            </a:r>
            <a:endParaRPr lang="tr-TR" i="1" dirty="0"/>
          </a:p>
        </p:txBody>
      </p:sp>
      <p:sp>
        <p:nvSpPr>
          <p:cNvPr id="16" name="Aşağı Ok 15"/>
          <p:cNvSpPr/>
          <p:nvPr/>
        </p:nvSpPr>
        <p:spPr>
          <a:xfrm rot="1625801">
            <a:off x="3333763" y="3583069"/>
            <a:ext cx="810090" cy="41662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Aşağı Ok 16"/>
          <p:cNvSpPr/>
          <p:nvPr/>
        </p:nvSpPr>
        <p:spPr>
          <a:xfrm>
            <a:off x="6698012" y="3282456"/>
            <a:ext cx="810090" cy="54258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0" name="Dikdörtgen 19"/>
          <p:cNvSpPr/>
          <p:nvPr/>
        </p:nvSpPr>
        <p:spPr>
          <a:xfrm>
            <a:off x="3995936" y="1273228"/>
            <a:ext cx="1260140" cy="355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METADATA</a:t>
            </a:r>
            <a:endParaRPr lang="tr-TR" dirty="0"/>
          </a:p>
        </p:txBody>
      </p:sp>
      <p:sp>
        <p:nvSpPr>
          <p:cNvPr id="21" name="Aşağı Ok 20"/>
          <p:cNvSpPr/>
          <p:nvPr/>
        </p:nvSpPr>
        <p:spPr>
          <a:xfrm rot="2230603">
            <a:off x="3716996" y="1648731"/>
            <a:ext cx="232289" cy="8160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Aşağı Ok 21"/>
          <p:cNvSpPr/>
          <p:nvPr/>
        </p:nvSpPr>
        <p:spPr>
          <a:xfrm rot="21438632">
            <a:off x="4677917" y="1672447"/>
            <a:ext cx="217475" cy="754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Aşağı Ok 22"/>
          <p:cNvSpPr/>
          <p:nvPr/>
        </p:nvSpPr>
        <p:spPr>
          <a:xfrm rot="18206488">
            <a:off x="5771296" y="1345250"/>
            <a:ext cx="243843" cy="12850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Mürekkep 41"/>
              <p14:cNvContentPartPr/>
              <p14:nvPr/>
            </p14:nvContentPartPr>
            <p14:xfrm>
              <a:off x="5214059" y="987460"/>
              <a:ext cx="747000" cy="338760"/>
            </p14:xfrm>
          </p:contentPart>
        </mc:Choice>
        <mc:Fallback xmlns="">
          <p:pic>
            <p:nvPicPr>
              <p:cNvPr id="42" name="Mürekkep 4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01819" y="980620"/>
                <a:ext cx="766080" cy="3556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Aşağı Ok 24"/>
          <p:cNvSpPr/>
          <p:nvPr/>
        </p:nvSpPr>
        <p:spPr>
          <a:xfrm rot="20031725">
            <a:off x="5610814" y="3189066"/>
            <a:ext cx="489370" cy="752664"/>
          </a:xfrm>
          <a:prstGeom prst="downArrow">
            <a:avLst>
              <a:gd name="adj1" fmla="val 50000"/>
              <a:gd name="adj2" fmla="val 5374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Mürekkep 25"/>
              <p14:cNvContentPartPr/>
              <p14:nvPr/>
            </p14:nvContentPartPr>
            <p14:xfrm>
              <a:off x="6049399" y="289415"/>
              <a:ext cx="2149920" cy="1081080"/>
            </p14:xfrm>
          </p:contentPart>
        </mc:Choice>
        <mc:Fallback xmlns="">
          <p:pic>
            <p:nvPicPr>
              <p:cNvPr id="26" name="Mürekkep 2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26719" y="278975"/>
                <a:ext cx="2185200" cy="111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726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DB4C999-3B81-451F-9826-B0289C5E00F7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4294967295"/>
          </p:nvPr>
        </p:nvSpPr>
        <p:spPr>
          <a:xfrm>
            <a:off x="-6350" y="412029"/>
            <a:ext cx="9144000" cy="6309446"/>
          </a:xfrm>
        </p:spPr>
        <p:txBody>
          <a:bodyPr/>
          <a:lstStyle/>
          <a:p>
            <a:r>
              <a:rPr lang="tr-TR" altLang="en-US" sz="2400" dirty="0" smtClean="0">
                <a:sym typeface="Wingdings" panose="05000000000000000000" pitchFamily="2" charset="2"/>
              </a:rPr>
              <a:t>N TABLO  (N-1) PRODUCT</a:t>
            </a:r>
            <a:r>
              <a:rPr lang="tr-TR" altLang="en-US" sz="2400" dirty="0">
                <a:sym typeface="Wingdings" panose="05000000000000000000" pitchFamily="2" charset="2"/>
              </a:rPr>
              <a:t> </a:t>
            </a:r>
            <a:r>
              <a:rPr lang="tr-TR" altLang="en-US" sz="2400" dirty="0" smtClean="0">
                <a:sym typeface="Wingdings" panose="05000000000000000000" pitchFamily="2" charset="2"/>
              </a:rPr>
              <a:t>    </a:t>
            </a:r>
            <a:r>
              <a:rPr lang="tr-TR" altLang="en-US" sz="2000" dirty="0" smtClean="0">
                <a:sym typeface="Wingdings" panose="05000000000000000000" pitchFamily="2" charset="2"/>
              </a:rPr>
              <a:t>(2(N-1))!/(N-1)!</a:t>
            </a:r>
          </a:p>
          <a:p>
            <a:pPr lvl="1"/>
            <a:r>
              <a:rPr lang="tr-TR" altLang="en-US" sz="2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10 tablo 9 </a:t>
            </a:r>
            <a:r>
              <a:rPr lang="tr-TR" altLang="en-US" sz="2000" b="1" dirty="0" err="1" smtClean="0">
                <a:solidFill>
                  <a:srgbClr val="FF0000"/>
                </a:solidFill>
                <a:sym typeface="Wingdings" panose="05000000000000000000" pitchFamily="2" charset="2"/>
              </a:rPr>
              <a:t>product</a:t>
            </a:r>
            <a:r>
              <a:rPr lang="tr-TR" altLang="en-US" sz="2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  </a:t>
            </a:r>
            <a:r>
              <a:rPr lang="tr-TR" altLang="en-US" sz="2000" b="1" u="sng" dirty="0" smtClean="0">
                <a:solidFill>
                  <a:srgbClr val="FF0000"/>
                </a:solidFill>
                <a:sym typeface="Wingdings" panose="05000000000000000000" pitchFamily="2" charset="2"/>
              </a:rPr>
              <a:t>176 milyar </a:t>
            </a:r>
            <a:r>
              <a:rPr lang="tr-TR" altLang="en-US" sz="2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farklı sorgu ağacı</a:t>
            </a:r>
          </a:p>
          <a:p>
            <a:r>
              <a:rPr lang="tr-TR" altLang="en-US" sz="2400" dirty="0" smtClean="0">
                <a:sym typeface="Wingdings" panose="05000000000000000000" pitchFamily="2" charset="2"/>
              </a:rPr>
              <a:t>Diğer düğümler: </a:t>
            </a:r>
          </a:p>
          <a:p>
            <a:pPr lvl="1"/>
            <a:r>
              <a:rPr lang="tr-TR" altLang="en-US" sz="2000" i="1" dirty="0" err="1" smtClean="0">
                <a:sym typeface="Wingdings" panose="05000000000000000000" pitchFamily="2" charset="2"/>
              </a:rPr>
              <a:t>Select,Project,Materilize</a:t>
            </a:r>
            <a:r>
              <a:rPr lang="tr-TR" altLang="en-US" sz="2000" i="1" dirty="0" smtClean="0">
                <a:sym typeface="Wingdings" panose="05000000000000000000" pitchFamily="2" charset="2"/>
              </a:rPr>
              <a:t>, </a:t>
            </a:r>
            <a:r>
              <a:rPr lang="tr-TR" altLang="en-US" sz="2000" i="1" dirty="0" err="1" smtClean="0">
                <a:sym typeface="Wingdings" panose="05000000000000000000" pitchFamily="2" charset="2"/>
              </a:rPr>
              <a:t>Order</a:t>
            </a:r>
            <a:r>
              <a:rPr lang="tr-TR" altLang="en-US" sz="2000" i="1" dirty="0" smtClean="0">
                <a:sym typeface="Wingdings" panose="05000000000000000000" pitchFamily="2" charset="2"/>
              </a:rPr>
              <a:t>, </a:t>
            </a:r>
            <a:r>
              <a:rPr lang="tr-TR" altLang="en-US" sz="2000" i="1" dirty="0" err="1" smtClean="0">
                <a:sym typeface="Wingdings" panose="05000000000000000000" pitchFamily="2" charset="2"/>
              </a:rPr>
              <a:t>Group</a:t>
            </a:r>
            <a:r>
              <a:rPr lang="tr-TR" altLang="en-US" sz="2000" i="1" dirty="0" smtClean="0">
                <a:sym typeface="Wingdings" panose="05000000000000000000" pitchFamily="2" charset="2"/>
              </a:rPr>
              <a:t> </a:t>
            </a:r>
            <a:r>
              <a:rPr lang="tr-TR" altLang="en-US" sz="2000" i="1" dirty="0" err="1" smtClean="0">
                <a:sym typeface="Wingdings" panose="05000000000000000000" pitchFamily="2" charset="2"/>
              </a:rPr>
              <a:t>by</a:t>
            </a:r>
            <a:r>
              <a:rPr lang="tr-TR" altLang="en-US" sz="2000" i="1" dirty="0" smtClean="0">
                <a:sym typeface="Wingdings" panose="05000000000000000000" pitchFamily="2" charset="2"/>
              </a:rPr>
              <a:t>, .. </a:t>
            </a:r>
            <a:endParaRPr lang="tr-TR" altLang="en-US" sz="2000" dirty="0" smtClean="0">
              <a:sym typeface="Wingdings" panose="05000000000000000000" pitchFamily="2" charset="2"/>
            </a:endParaRPr>
          </a:p>
          <a:p>
            <a:r>
              <a:rPr lang="tr-TR" altLang="en-US" sz="2400" dirty="0" smtClean="0">
                <a:sym typeface="Wingdings" panose="05000000000000000000" pitchFamily="2" charset="2"/>
              </a:rPr>
              <a:t>Farklı düğüm </a:t>
            </a:r>
            <a:r>
              <a:rPr lang="tr-TR" altLang="en-US" sz="2400" dirty="0" err="1" smtClean="0">
                <a:sym typeface="Wingdings" panose="05000000000000000000" pitchFamily="2" charset="2"/>
              </a:rPr>
              <a:t>gerceklemeleri</a:t>
            </a:r>
            <a:endParaRPr lang="tr-TR" altLang="en-US" sz="2400" dirty="0" smtClean="0">
              <a:sym typeface="Wingdings" panose="05000000000000000000" pitchFamily="2" charset="2"/>
            </a:endParaRPr>
          </a:p>
          <a:p>
            <a:pPr lvl="1"/>
            <a:r>
              <a:rPr lang="tr-TR" altLang="en-US" sz="2000" dirty="0" err="1" smtClean="0">
                <a:sym typeface="Wingdings" panose="05000000000000000000" pitchFamily="2" charset="2"/>
              </a:rPr>
              <a:t>IndexSelect</a:t>
            </a:r>
            <a:r>
              <a:rPr lang="tr-TR" altLang="en-US" sz="2000" dirty="0" smtClean="0">
                <a:sym typeface="Wingdings" panose="05000000000000000000" pitchFamily="2" charset="2"/>
              </a:rPr>
              <a:t>, </a:t>
            </a:r>
            <a:r>
              <a:rPr lang="tr-TR" altLang="en-US" sz="2000" dirty="0" err="1" smtClean="0">
                <a:sym typeface="Wingdings" panose="05000000000000000000" pitchFamily="2" charset="2"/>
              </a:rPr>
              <a:t>IndexJoin</a:t>
            </a:r>
            <a:r>
              <a:rPr lang="tr-TR" altLang="en-US" sz="2000" dirty="0" smtClean="0">
                <a:sym typeface="Wingdings" panose="05000000000000000000" pitchFamily="2" charset="2"/>
              </a:rPr>
              <a:t>, BNL, </a:t>
            </a:r>
            <a:r>
              <a:rPr lang="tr-TR" altLang="en-US" sz="2000" dirty="0" err="1" smtClean="0">
                <a:sym typeface="Wingdings" panose="05000000000000000000" pitchFamily="2" charset="2"/>
              </a:rPr>
              <a:t>MergeJoin</a:t>
            </a:r>
            <a:r>
              <a:rPr lang="tr-TR" altLang="en-US" sz="2000" dirty="0" smtClean="0">
                <a:sym typeface="Wingdings" panose="05000000000000000000" pitchFamily="2" charset="2"/>
              </a:rPr>
              <a:t>, </a:t>
            </a:r>
            <a:r>
              <a:rPr lang="tr-TR" altLang="en-US" sz="2000" dirty="0" err="1" smtClean="0">
                <a:sym typeface="Wingdings" panose="05000000000000000000" pitchFamily="2" charset="2"/>
              </a:rPr>
              <a:t>Hash</a:t>
            </a:r>
            <a:r>
              <a:rPr lang="tr-TR" altLang="en-US" sz="2000" dirty="0" smtClean="0">
                <a:sym typeface="Wingdings" panose="05000000000000000000" pitchFamily="2" charset="2"/>
              </a:rPr>
              <a:t> </a:t>
            </a:r>
            <a:r>
              <a:rPr lang="tr-TR" altLang="en-US" sz="2000" dirty="0" err="1" smtClean="0">
                <a:sym typeface="Wingdings" panose="05000000000000000000" pitchFamily="2" charset="2"/>
              </a:rPr>
              <a:t>Join</a:t>
            </a:r>
            <a:r>
              <a:rPr lang="tr-TR" altLang="en-US" sz="2000" dirty="0" smtClean="0">
                <a:sym typeface="Wingdings" panose="05000000000000000000" pitchFamily="2" charset="2"/>
              </a:rPr>
              <a:t>	</a:t>
            </a:r>
          </a:p>
          <a:p>
            <a:r>
              <a:rPr lang="tr-TR" altLang="en-US" sz="2800" dirty="0" smtClean="0">
                <a:sym typeface="Wingdings" panose="05000000000000000000" pitchFamily="2" charset="2"/>
              </a:rPr>
              <a:t>PLANLAYICI adımları:</a:t>
            </a:r>
          </a:p>
          <a:p>
            <a:pPr lvl="1">
              <a:buFont typeface="Calibri" panose="020F0502020204030204" pitchFamily="34" charset="0"/>
              <a:buAutoNum type="arabicPeriod"/>
            </a:pPr>
            <a:r>
              <a:rPr lang="tr-TR" altLang="en-US" sz="2400" dirty="0" smtClean="0">
                <a:sym typeface="Wingdings" panose="05000000000000000000" pitchFamily="2" charset="2"/>
              </a:rPr>
              <a:t>En iyi </a:t>
            </a:r>
            <a:r>
              <a:rPr lang="tr-TR" altLang="en-US" sz="2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AĞAC</a:t>
            </a:r>
            <a:r>
              <a:rPr lang="tr-TR" alt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tr-TR" altLang="en-US" sz="2400" dirty="0" smtClean="0">
                <a:sym typeface="Wingdings" panose="05000000000000000000" pitchFamily="2" charset="2"/>
              </a:rPr>
              <a:t>KESTİRİMİ: (</a:t>
            </a:r>
            <a:r>
              <a:rPr lang="tr-TR" altLang="en-US" sz="2400" i="1" dirty="0" err="1" smtClean="0">
                <a:sym typeface="Wingdings" panose="05000000000000000000" pitchFamily="2" charset="2"/>
              </a:rPr>
              <a:t>logical</a:t>
            </a:r>
            <a:r>
              <a:rPr lang="tr-TR" altLang="en-US" sz="2400" i="1" dirty="0" smtClean="0">
                <a:sym typeface="Wingdings" panose="05000000000000000000" pitchFamily="2" charset="2"/>
              </a:rPr>
              <a:t> plan</a:t>
            </a:r>
            <a:r>
              <a:rPr lang="tr-TR" altLang="en-US" sz="2400" dirty="0" smtClean="0">
                <a:sym typeface="Wingdings" panose="05000000000000000000" pitchFamily="2" charset="2"/>
              </a:rPr>
              <a:t>)</a:t>
            </a:r>
          </a:p>
          <a:p>
            <a:pPr marL="1085850" lvl="2" indent="-285750"/>
            <a:r>
              <a:rPr lang="tr-TR" sz="1600" i="1" dirty="0"/>
              <a:t>Burada </a:t>
            </a:r>
            <a:r>
              <a:rPr lang="tr-TR" sz="1600" b="1" i="1" u="sng" dirty="0"/>
              <a:t>ilişkisel </a:t>
            </a:r>
            <a:r>
              <a:rPr lang="tr-TR" sz="1600" b="1" i="1" u="sng" dirty="0" err="1"/>
              <a:t>algebra</a:t>
            </a:r>
            <a:r>
              <a:rPr lang="tr-TR" sz="1600" b="1" i="1" u="sng" dirty="0"/>
              <a:t> kurallarına </a:t>
            </a:r>
            <a:r>
              <a:rPr lang="tr-TR" sz="1600" i="1" dirty="0"/>
              <a:t>uyarak ağacın şeklini </a:t>
            </a:r>
            <a:r>
              <a:rPr lang="tr-TR" sz="1600" i="1" dirty="0" smtClean="0"/>
              <a:t>belirliyoruz.</a:t>
            </a:r>
          </a:p>
          <a:p>
            <a:pPr marL="1085850" lvl="2" indent="-285750"/>
            <a:r>
              <a:rPr lang="tr-TR" sz="1600" b="1" i="1" dirty="0" smtClean="0"/>
              <a:t>Maliyet </a:t>
            </a:r>
            <a:r>
              <a:rPr lang="tr-TR" sz="1600" b="1" i="1" dirty="0"/>
              <a:t>«kaba» kestirim</a:t>
            </a:r>
            <a:r>
              <a:rPr lang="tr-TR" sz="1600" i="1" dirty="0"/>
              <a:t>: Elimizde ara aşamalardaki tahmini kayıt sayıları var, düğümlerin</a:t>
            </a:r>
          </a:p>
          <a:p>
            <a:pPr marL="800100" lvl="2" indent="0">
              <a:buNone/>
            </a:pPr>
            <a:r>
              <a:rPr lang="tr-TR" sz="1600" i="1" dirty="0"/>
              <a:t>nasıl </a:t>
            </a:r>
            <a:r>
              <a:rPr lang="tr-TR" sz="1600" i="1" dirty="0" err="1" smtClean="0"/>
              <a:t>gerçekleneceği</a:t>
            </a:r>
            <a:r>
              <a:rPr lang="tr-TR" sz="1600" i="1" dirty="0" smtClean="0"/>
              <a:t> </a:t>
            </a:r>
            <a:r>
              <a:rPr lang="tr-TR" sz="1600" i="1" dirty="0"/>
              <a:t>belli değil. O yüzden blok erişim sayısı maliyet </a:t>
            </a:r>
            <a:r>
              <a:rPr lang="tr-TR" sz="1600" b="1" i="1" u="sng" dirty="0" smtClean="0"/>
              <a:t>tam</a:t>
            </a:r>
            <a:r>
              <a:rPr lang="tr-TR" sz="1600" i="1" dirty="0" smtClean="0"/>
              <a:t> belli </a:t>
            </a:r>
            <a:r>
              <a:rPr lang="tr-TR" sz="1600" i="1" dirty="0"/>
              <a:t>değil. O zaman</a:t>
            </a:r>
            <a:r>
              <a:rPr lang="tr-TR" sz="1600" b="1" i="1" dirty="0"/>
              <a:t>, «kayıt</a:t>
            </a:r>
          </a:p>
          <a:p>
            <a:pPr marL="800100" lvl="2" indent="0">
              <a:buNone/>
            </a:pPr>
            <a:r>
              <a:rPr lang="tr-TR" sz="1600" b="1" i="1" dirty="0"/>
              <a:t>sayısı» tahminine dayalı</a:t>
            </a:r>
            <a:r>
              <a:rPr lang="tr-TR" sz="1600" i="1" dirty="0"/>
              <a:t> ağaç şekli ortaya çıkıyor</a:t>
            </a:r>
            <a:r>
              <a:rPr lang="tr-TR" sz="1600" i="1" dirty="0" smtClean="0"/>
              <a:t>.</a:t>
            </a:r>
          </a:p>
          <a:p>
            <a:pPr marL="457200" lvl="1" indent="0">
              <a:buNone/>
            </a:pPr>
            <a:r>
              <a:rPr lang="tr-TR" altLang="en-US" sz="2400" dirty="0" smtClean="0">
                <a:ea typeface="+mn-ea"/>
                <a:cs typeface="+mn-cs"/>
                <a:sym typeface="Wingdings" panose="05000000000000000000" pitchFamily="2" charset="2"/>
              </a:rPr>
              <a:t>2. </a:t>
            </a:r>
            <a:r>
              <a:rPr lang="tr-TR" altLang="en-US" sz="2400" dirty="0" smtClean="0">
                <a:sym typeface="Wingdings" panose="05000000000000000000" pitchFamily="2" charset="2"/>
              </a:rPr>
              <a:t>En iyi </a:t>
            </a:r>
            <a:r>
              <a:rPr lang="tr-TR" altLang="en-US" sz="2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PLAN</a:t>
            </a:r>
            <a:r>
              <a:rPr lang="tr-TR" altLang="en-US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tr-TR" altLang="en-US" sz="2400" dirty="0" smtClean="0">
                <a:sym typeface="Wingdings" panose="05000000000000000000" pitchFamily="2" charset="2"/>
              </a:rPr>
              <a:t>KESTİRİMİ: (</a:t>
            </a:r>
            <a:r>
              <a:rPr lang="tr-TR" altLang="en-US" sz="2400" i="1" dirty="0" err="1" smtClean="0">
                <a:sym typeface="Wingdings" panose="05000000000000000000" pitchFamily="2" charset="2"/>
              </a:rPr>
              <a:t>physical</a:t>
            </a:r>
            <a:r>
              <a:rPr lang="tr-TR" altLang="en-US" sz="2400" i="1" dirty="0" smtClean="0">
                <a:sym typeface="Wingdings" panose="05000000000000000000" pitchFamily="2" charset="2"/>
              </a:rPr>
              <a:t> plan</a:t>
            </a:r>
            <a:r>
              <a:rPr lang="tr-TR" altLang="en-US" sz="2400" dirty="0" smtClean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tr-TR" altLang="en-US" sz="1600" b="1" i="1" dirty="0" smtClean="0">
                <a:sym typeface="Wingdings" panose="05000000000000000000" pitchFamily="2" charset="2"/>
              </a:rPr>
              <a:t>«blok erişim sayısı» </a:t>
            </a:r>
            <a:r>
              <a:rPr lang="tr-TR" altLang="en-US" sz="1600" i="1" dirty="0" smtClean="0">
                <a:sym typeface="Wingdings" panose="05000000000000000000" pitchFamily="2" charset="2"/>
              </a:rPr>
              <a:t>esaslı maliyet kestirimi ile </a:t>
            </a:r>
            <a:r>
              <a:rPr lang="tr-TR" altLang="en-US" sz="1600" b="1" i="1" u="sng" dirty="0" smtClean="0">
                <a:sym typeface="Wingdings" panose="05000000000000000000" pitchFamily="2" charset="2"/>
              </a:rPr>
              <a:t>PLAN</a:t>
            </a:r>
            <a:r>
              <a:rPr lang="tr-TR" altLang="en-US" sz="1600" i="1" dirty="0" smtClean="0">
                <a:sym typeface="Wingdings" panose="05000000000000000000" pitchFamily="2" charset="2"/>
              </a:rPr>
              <a:t> ortaya çıkıyor.</a:t>
            </a:r>
          </a:p>
          <a:p>
            <a:r>
              <a:rPr lang="tr-TR" altLang="en-US" sz="2400" dirty="0" smtClean="0">
                <a:sym typeface="Wingdings" panose="05000000000000000000" pitchFamily="2" charset="2"/>
              </a:rPr>
              <a:t>SEZGİ (</a:t>
            </a:r>
            <a:r>
              <a:rPr lang="tr-TR" altLang="en-US" sz="2400" i="1" dirty="0" err="1" smtClean="0">
                <a:sym typeface="Wingdings" panose="05000000000000000000" pitchFamily="2" charset="2"/>
              </a:rPr>
              <a:t>heuristic</a:t>
            </a:r>
            <a:r>
              <a:rPr lang="tr-TR" altLang="en-US" sz="2400" dirty="0" smtClean="0">
                <a:sym typeface="Wingdings" panose="05000000000000000000" pitchFamily="2" charset="2"/>
              </a:rPr>
              <a:t>): el yordamı ile ortaya atılan </a:t>
            </a:r>
            <a:r>
              <a:rPr lang="tr-TR" altLang="en-US" sz="2400" u="sng" dirty="0" smtClean="0">
                <a:sym typeface="Wingdings" panose="05000000000000000000" pitchFamily="2" charset="2"/>
              </a:rPr>
              <a:t>kesin olmayan </a:t>
            </a:r>
            <a:r>
              <a:rPr lang="tr-TR" altLang="en-US" sz="2400" dirty="0" smtClean="0">
                <a:sym typeface="Wingdings" panose="05000000000000000000" pitchFamily="2" charset="2"/>
              </a:rPr>
              <a:t>kural. Planlayıcının her iki adımında da kullanılıyor.</a:t>
            </a:r>
            <a:endParaRPr lang="en-US" altLang="tr-TR" sz="2400" dirty="0" smtClean="0"/>
          </a:p>
        </p:txBody>
      </p:sp>
      <p:sp>
        <p:nvSpPr>
          <p:cNvPr id="4100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ED19FC6-F866-4868-9A76-38161FECD9AF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0850" y="7938"/>
            <a:ext cx="8229600" cy="415925"/>
          </a:xfrm>
        </p:spPr>
        <p:txBody>
          <a:bodyPr/>
          <a:lstStyle/>
          <a:p>
            <a:pPr eaLnBrk="1" hangingPunct="1"/>
            <a:r>
              <a:rPr lang="tr-TR" altLang="tr-TR" sz="4000" dirty="0" smtClean="0">
                <a:solidFill>
                  <a:srgbClr val="FF0000"/>
                </a:solidFill>
              </a:rPr>
              <a:t>Sorgu Optimizasyonu adımları</a:t>
            </a:r>
          </a:p>
        </p:txBody>
      </p:sp>
      <p:sp>
        <p:nvSpPr>
          <p:cNvPr id="2" name="Right Brace 1"/>
          <p:cNvSpPr/>
          <p:nvPr/>
        </p:nvSpPr>
        <p:spPr>
          <a:xfrm>
            <a:off x="6553200" y="657225"/>
            <a:ext cx="431800" cy="12239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tr-TR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7164388" y="981075"/>
            <a:ext cx="1522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sz="1800" b="1">
                <a:solidFill>
                  <a:srgbClr val="FF0000"/>
                </a:solidFill>
                <a:latin typeface="Arial" panose="020B0604020202020204" pitchFamily="34" charset="0"/>
              </a:rPr>
              <a:t>AĞAÇ KESTİRİMİ</a:t>
            </a:r>
          </a:p>
        </p:txBody>
      </p:sp>
      <p:sp>
        <p:nvSpPr>
          <p:cNvPr id="8" name="Right Brace 7"/>
          <p:cNvSpPr/>
          <p:nvPr/>
        </p:nvSpPr>
        <p:spPr>
          <a:xfrm>
            <a:off x="6337300" y="1866900"/>
            <a:ext cx="431800" cy="15986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tr-TR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948488" y="2190750"/>
            <a:ext cx="1522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tr-TR" sz="1800" b="1">
                <a:solidFill>
                  <a:srgbClr val="FF0000"/>
                </a:solidFill>
                <a:latin typeface="Arial" panose="020B0604020202020204" pitchFamily="34" charset="0"/>
              </a:rPr>
              <a:t>PLAN KESTİRİMİ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8078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Farkl</a:t>
            </a:r>
            <a:r>
              <a:rPr lang="tr-TR" dirty="0" smtClean="0">
                <a:solidFill>
                  <a:srgbClr val="FF0000"/>
                </a:solidFill>
              </a:rPr>
              <a:t>ı ağaç sayısı</a:t>
            </a:r>
            <a:endParaRPr lang="tr-TR" dirty="0">
              <a:solidFill>
                <a:srgbClr val="FF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2227-1CFA-4FC5-A728-6ED76822489F}" type="slidenum">
              <a:rPr lang="tr-TR" altLang="tr-TR" smtClean="0"/>
              <a:pPr/>
              <a:t>15</a:t>
            </a:fld>
            <a:endParaRPr lang="tr-TR" altLang="tr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Mürekkep 11"/>
              <p14:cNvContentPartPr/>
              <p14:nvPr/>
            </p14:nvContentPartPr>
            <p14:xfrm>
              <a:off x="8039339" y="2350173"/>
              <a:ext cx="736997" cy="365760"/>
            </p14:xfrm>
          </p:contentPart>
        </mc:Choice>
        <mc:Fallback xmlns="">
          <p:pic>
            <p:nvPicPr>
              <p:cNvPr id="12" name="Mürekkep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28178" y="2334693"/>
                <a:ext cx="76184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0" name="Mürekkep 69"/>
              <p14:cNvContentPartPr/>
              <p14:nvPr/>
            </p14:nvContentPartPr>
            <p14:xfrm>
              <a:off x="8027176" y="1097733"/>
              <a:ext cx="0" cy="0"/>
            </p14:xfrm>
          </p:contentPart>
        </mc:Choice>
        <mc:Fallback xmlns="">
          <p:pic>
            <p:nvPicPr>
              <p:cNvPr id="70" name="Mürekkep 6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5" name="Mürekkep 154"/>
              <p14:cNvContentPartPr/>
              <p14:nvPr/>
            </p14:nvContentPartPr>
            <p14:xfrm>
              <a:off x="3963915" y="2520424"/>
              <a:ext cx="974160" cy="1160640"/>
            </p14:xfrm>
          </p:contentPart>
        </mc:Choice>
        <mc:Fallback xmlns="">
          <p:pic>
            <p:nvPicPr>
              <p:cNvPr id="155" name="Mürekkep 15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52035" y="2512504"/>
                <a:ext cx="1001880" cy="11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9" name="Mürekkep 228"/>
              <p14:cNvContentPartPr/>
              <p14:nvPr/>
            </p14:nvContentPartPr>
            <p14:xfrm>
              <a:off x="1936336" y="1895853"/>
              <a:ext cx="862560" cy="421560"/>
            </p14:xfrm>
          </p:contentPart>
        </mc:Choice>
        <mc:Fallback xmlns="">
          <p:pic>
            <p:nvPicPr>
              <p:cNvPr id="229" name="Mürekkep 22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0936" y="1884693"/>
                <a:ext cx="87552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1" name="Mürekkep 290"/>
              <p14:cNvContentPartPr/>
              <p14:nvPr/>
            </p14:nvContentPartPr>
            <p14:xfrm>
              <a:off x="1228216" y="5392893"/>
              <a:ext cx="1055520" cy="1290960"/>
            </p14:xfrm>
          </p:contentPart>
        </mc:Choice>
        <mc:Fallback xmlns="">
          <p:pic>
            <p:nvPicPr>
              <p:cNvPr id="291" name="Mürekkep 29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20656" y="5384613"/>
                <a:ext cx="1073160" cy="13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0" name="Mürekkep 309"/>
              <p14:cNvContentPartPr/>
              <p14:nvPr/>
            </p14:nvContentPartPr>
            <p14:xfrm>
              <a:off x="492016" y="3934893"/>
              <a:ext cx="860760" cy="456120"/>
            </p14:xfrm>
          </p:contentPart>
        </mc:Choice>
        <mc:Fallback xmlns="">
          <p:pic>
            <p:nvPicPr>
              <p:cNvPr id="310" name="Mürekkep 30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2656" y="3923013"/>
                <a:ext cx="87768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5" name="Mürekkep 394"/>
              <p14:cNvContentPartPr/>
              <p14:nvPr/>
            </p14:nvContentPartPr>
            <p14:xfrm>
              <a:off x="5588536" y="2454933"/>
              <a:ext cx="1106280" cy="1198800"/>
            </p14:xfrm>
          </p:contentPart>
        </mc:Choice>
        <mc:Fallback xmlns="">
          <p:pic>
            <p:nvPicPr>
              <p:cNvPr id="395" name="Mürekkep 39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74496" y="2448453"/>
                <a:ext cx="1134720" cy="12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00" name="Mürekkep 399"/>
              <p14:cNvContentPartPr/>
              <p14:nvPr/>
            </p14:nvContentPartPr>
            <p14:xfrm>
              <a:off x="6928096" y="4662453"/>
              <a:ext cx="1722240" cy="1698840"/>
            </p14:xfrm>
          </p:contentPart>
        </mc:Choice>
        <mc:Fallback xmlns="">
          <p:pic>
            <p:nvPicPr>
              <p:cNvPr id="400" name="Mürekkep 399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21256" y="4653453"/>
                <a:ext cx="1738080" cy="17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5" name="Mürekkep 404"/>
              <p14:cNvContentPartPr/>
              <p14:nvPr/>
            </p14:nvContentPartPr>
            <p14:xfrm>
              <a:off x="7413016" y="5394333"/>
              <a:ext cx="7560" cy="0"/>
            </p14:xfrm>
          </p:contentPart>
        </mc:Choice>
        <mc:Fallback xmlns="">
          <p:pic>
            <p:nvPicPr>
              <p:cNvPr id="405" name="Mürekkep 40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0" y="0"/>
                <a:ext cx="75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7" name="Mürekkep 416"/>
              <p14:cNvContentPartPr/>
              <p14:nvPr/>
            </p14:nvContentPartPr>
            <p14:xfrm>
              <a:off x="2943976" y="5356173"/>
              <a:ext cx="1093320" cy="1422720"/>
            </p14:xfrm>
          </p:contentPart>
        </mc:Choice>
        <mc:Fallback xmlns="">
          <p:pic>
            <p:nvPicPr>
              <p:cNvPr id="417" name="Mürekkep 41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32816" y="5349333"/>
                <a:ext cx="1112040" cy="14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6" name="Mürekkep 435"/>
              <p14:cNvContentPartPr/>
              <p14:nvPr/>
            </p14:nvContentPartPr>
            <p14:xfrm>
              <a:off x="470416" y="5413773"/>
              <a:ext cx="564840" cy="753840"/>
            </p14:xfrm>
          </p:contentPart>
        </mc:Choice>
        <mc:Fallback xmlns="">
          <p:pic>
            <p:nvPicPr>
              <p:cNvPr id="436" name="Mürekkep 435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1776" y="5405493"/>
                <a:ext cx="581760" cy="7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39" name="Mürekkep 438"/>
              <p14:cNvContentPartPr/>
              <p14:nvPr/>
            </p14:nvContentPartPr>
            <p14:xfrm>
              <a:off x="1074856" y="5446893"/>
              <a:ext cx="1311480" cy="1507680"/>
            </p14:xfrm>
          </p:contentPart>
        </mc:Choice>
        <mc:Fallback xmlns="">
          <p:pic>
            <p:nvPicPr>
              <p:cNvPr id="439" name="Mürekkep 43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68376" y="5441493"/>
                <a:ext cx="1327680" cy="15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48" name="Mürekkep 447"/>
              <p14:cNvContentPartPr/>
              <p14:nvPr/>
            </p14:nvContentPartPr>
            <p14:xfrm>
              <a:off x="2493616" y="5442182"/>
              <a:ext cx="1512000" cy="1542600"/>
            </p14:xfrm>
          </p:contentPart>
        </mc:Choice>
        <mc:Fallback xmlns="">
          <p:pic>
            <p:nvPicPr>
              <p:cNvPr id="448" name="Mürekkep 44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486776" y="5437502"/>
                <a:ext cx="1523160" cy="15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49" name="Mürekkep 448"/>
              <p14:cNvContentPartPr/>
              <p14:nvPr/>
            </p14:nvContentPartPr>
            <p14:xfrm>
              <a:off x="3412336" y="5492582"/>
              <a:ext cx="649440" cy="768600"/>
            </p14:xfrm>
          </p:contentPart>
        </mc:Choice>
        <mc:Fallback xmlns="">
          <p:pic>
            <p:nvPicPr>
              <p:cNvPr id="449" name="Mürekkep 448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404056" y="5482502"/>
                <a:ext cx="662760" cy="78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56" name="Mürekkep 455"/>
              <p14:cNvContentPartPr/>
              <p14:nvPr/>
            </p14:nvContentPartPr>
            <p14:xfrm>
              <a:off x="4139176" y="5292782"/>
              <a:ext cx="744120" cy="1211400"/>
            </p14:xfrm>
          </p:contentPart>
        </mc:Choice>
        <mc:Fallback xmlns="">
          <p:pic>
            <p:nvPicPr>
              <p:cNvPr id="456" name="Mürekkep 45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131976" y="5281262"/>
                <a:ext cx="756720" cy="12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59" name="Mürekkep 458"/>
              <p14:cNvContentPartPr/>
              <p14:nvPr/>
            </p14:nvContentPartPr>
            <p14:xfrm>
              <a:off x="6191176" y="4798893"/>
              <a:ext cx="636480" cy="1553760"/>
            </p14:xfrm>
          </p:contentPart>
        </mc:Choice>
        <mc:Fallback xmlns="">
          <p:pic>
            <p:nvPicPr>
              <p:cNvPr id="459" name="Mürekkep 458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81816" y="4790613"/>
                <a:ext cx="658440" cy="15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60" name="Mürekkep 459"/>
              <p14:cNvContentPartPr/>
              <p14:nvPr/>
            </p14:nvContentPartPr>
            <p14:xfrm>
              <a:off x="7143016" y="6293253"/>
              <a:ext cx="167760" cy="352080"/>
            </p14:xfrm>
          </p:contentPart>
        </mc:Choice>
        <mc:Fallback xmlns="">
          <p:pic>
            <p:nvPicPr>
              <p:cNvPr id="460" name="Mürekkep 459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131136" y="6282813"/>
                <a:ext cx="19188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62" name="Mürekkep 461"/>
              <p14:cNvContentPartPr/>
              <p14:nvPr/>
            </p14:nvContentPartPr>
            <p14:xfrm>
              <a:off x="4352296" y="5268302"/>
              <a:ext cx="1491840" cy="1256040"/>
            </p14:xfrm>
          </p:contentPart>
        </mc:Choice>
        <mc:Fallback xmlns="">
          <p:pic>
            <p:nvPicPr>
              <p:cNvPr id="462" name="Mürekkep 46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347256" y="5258582"/>
                <a:ext cx="1507680" cy="12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67" name="Mürekkep 466"/>
              <p14:cNvContentPartPr/>
              <p14:nvPr/>
            </p14:nvContentPartPr>
            <p14:xfrm>
              <a:off x="131296" y="5416622"/>
              <a:ext cx="243720" cy="219240"/>
            </p14:xfrm>
          </p:contentPart>
        </mc:Choice>
        <mc:Fallback xmlns="">
          <p:pic>
            <p:nvPicPr>
              <p:cNvPr id="467" name="Mürekkep 466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24096" y="5409782"/>
                <a:ext cx="26172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477" name="Mürekkep 476"/>
              <p14:cNvContentPartPr/>
              <p14:nvPr/>
            </p14:nvContentPartPr>
            <p14:xfrm>
              <a:off x="736456" y="5172573"/>
              <a:ext cx="402120" cy="702000"/>
            </p14:xfrm>
          </p:contentPart>
        </mc:Choice>
        <mc:Fallback xmlns="">
          <p:pic>
            <p:nvPicPr>
              <p:cNvPr id="477" name="Mürekkep 476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26376" y="5162853"/>
                <a:ext cx="426600" cy="72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78" name="Mürekkep 477"/>
              <p14:cNvContentPartPr/>
              <p14:nvPr/>
            </p14:nvContentPartPr>
            <p14:xfrm>
              <a:off x="1706656" y="5196302"/>
              <a:ext cx="302040" cy="203040"/>
            </p14:xfrm>
          </p:contentPart>
        </mc:Choice>
        <mc:Fallback xmlns="">
          <p:pic>
            <p:nvPicPr>
              <p:cNvPr id="478" name="Mürekkep 47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695496" y="5186582"/>
                <a:ext cx="3272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93" name="Mürekkep 492"/>
              <p14:cNvContentPartPr/>
              <p14:nvPr/>
            </p14:nvContentPartPr>
            <p14:xfrm>
              <a:off x="6103336" y="5294942"/>
              <a:ext cx="1329120" cy="1588680"/>
            </p14:xfrm>
          </p:contentPart>
        </mc:Choice>
        <mc:Fallback xmlns="">
          <p:pic>
            <p:nvPicPr>
              <p:cNvPr id="493" name="Mürekkep 492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095416" y="5287022"/>
                <a:ext cx="1344600" cy="160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00" name="Mürekkep 499"/>
              <p14:cNvContentPartPr/>
              <p14:nvPr/>
            </p14:nvContentPartPr>
            <p14:xfrm>
              <a:off x="7571416" y="5189462"/>
              <a:ext cx="1075320" cy="1604160"/>
            </p14:xfrm>
          </p:contentPart>
        </mc:Choice>
        <mc:Fallback xmlns="">
          <p:pic>
            <p:nvPicPr>
              <p:cNvPr id="500" name="Mürekkep 499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63136" y="5180462"/>
                <a:ext cx="1090800" cy="16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07" name="Mürekkep 506"/>
              <p14:cNvContentPartPr/>
              <p14:nvPr/>
            </p14:nvContentPartPr>
            <p14:xfrm>
              <a:off x="6645136" y="5684853"/>
              <a:ext cx="439920" cy="1011600"/>
            </p14:xfrm>
          </p:contentPart>
        </mc:Choice>
        <mc:Fallback xmlns="">
          <p:pic>
            <p:nvPicPr>
              <p:cNvPr id="507" name="Mürekkep 506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632176" y="5675853"/>
                <a:ext cx="464040" cy="10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14" name="Mürekkep 513"/>
              <p14:cNvContentPartPr/>
              <p14:nvPr/>
            </p14:nvContentPartPr>
            <p14:xfrm>
              <a:off x="3395056" y="6424653"/>
              <a:ext cx="118080" cy="284760"/>
            </p14:xfrm>
          </p:contentPart>
        </mc:Choice>
        <mc:Fallback xmlns="">
          <p:pic>
            <p:nvPicPr>
              <p:cNvPr id="514" name="Mürekkep 513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386416" y="6417093"/>
                <a:ext cx="13536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24" name="Mürekkep 523"/>
              <p14:cNvContentPartPr/>
              <p14:nvPr/>
            </p14:nvContentPartPr>
            <p14:xfrm>
              <a:off x="6245176" y="4199462"/>
              <a:ext cx="21240" cy="0"/>
            </p14:xfrm>
          </p:contentPart>
        </mc:Choice>
        <mc:Fallback xmlns="">
          <p:pic>
            <p:nvPicPr>
              <p:cNvPr id="524" name="Mürekkep 523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0" y="0"/>
                <a:ext cx="212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51" name="Mürekkep 550"/>
              <p14:cNvContentPartPr/>
              <p14:nvPr/>
            </p14:nvContentPartPr>
            <p14:xfrm>
              <a:off x="371699" y="929613"/>
              <a:ext cx="8725037" cy="1352880"/>
            </p14:xfrm>
          </p:contentPart>
        </mc:Choice>
        <mc:Fallback xmlns="">
          <p:pic>
            <p:nvPicPr>
              <p:cNvPr id="551" name="Mürekkep 550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59819" y="915933"/>
                <a:ext cx="8755277" cy="13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69" name="Mürekkep 568"/>
              <p14:cNvContentPartPr/>
              <p14:nvPr/>
            </p14:nvContentPartPr>
            <p14:xfrm>
              <a:off x="8064899" y="3474062"/>
              <a:ext cx="970277" cy="434911"/>
            </p14:xfrm>
          </p:contentPart>
        </mc:Choice>
        <mc:Fallback xmlns="">
          <p:pic>
            <p:nvPicPr>
              <p:cNvPr id="569" name="Mürekkep 568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054098" y="3465061"/>
                <a:ext cx="991159" cy="455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81" name="Mürekkep 580"/>
              <p14:cNvContentPartPr/>
              <p14:nvPr/>
            </p14:nvContentPartPr>
            <p14:xfrm>
              <a:off x="2678939" y="4030262"/>
              <a:ext cx="724037" cy="1805760"/>
            </p14:xfrm>
          </p:contentPart>
        </mc:Choice>
        <mc:Fallback xmlns="">
          <p:pic>
            <p:nvPicPr>
              <p:cNvPr id="581" name="Mürekkep 580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669578" y="4022342"/>
                <a:ext cx="744199" cy="18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589" name="Mürekkep 588"/>
              <p14:cNvContentPartPr/>
              <p14:nvPr/>
            </p14:nvContentPartPr>
            <p14:xfrm>
              <a:off x="7708576" y="5516733"/>
              <a:ext cx="1157400" cy="1112400"/>
            </p14:xfrm>
          </p:contentPart>
        </mc:Choice>
        <mc:Fallback xmlns="">
          <p:pic>
            <p:nvPicPr>
              <p:cNvPr id="589" name="Mürekkep 588"/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697776" y="5508453"/>
                <a:ext cx="1177920" cy="11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92" name="Mürekkep 591"/>
              <p14:cNvContentPartPr/>
              <p14:nvPr/>
            </p14:nvContentPartPr>
            <p14:xfrm>
              <a:off x="5377499" y="4987502"/>
              <a:ext cx="1075037" cy="306000"/>
            </p14:xfrm>
          </p:contentPart>
        </mc:Choice>
        <mc:Fallback xmlns="">
          <p:pic>
            <p:nvPicPr>
              <p:cNvPr id="592" name="Mürekkep 591"/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367778" y="4979582"/>
                <a:ext cx="1096639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30" name="Mürekkep 629"/>
              <p14:cNvContentPartPr/>
              <p14:nvPr/>
            </p14:nvContentPartPr>
            <p14:xfrm>
              <a:off x="729179" y="3990662"/>
              <a:ext cx="8349557" cy="2232720"/>
            </p14:xfrm>
          </p:contentPart>
        </mc:Choice>
        <mc:Fallback xmlns="">
          <p:pic>
            <p:nvPicPr>
              <p:cNvPr id="630" name="Mürekkep 629"/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14779" y="3980222"/>
                <a:ext cx="8375837" cy="22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631" name="Mürekkep 630"/>
              <p14:cNvContentPartPr/>
              <p14:nvPr/>
            </p14:nvContentPartPr>
            <p14:xfrm>
              <a:off x="4214699" y="4952582"/>
              <a:ext cx="908717" cy="422280"/>
            </p14:xfrm>
          </p:contentPart>
        </mc:Choice>
        <mc:Fallback xmlns="">
          <p:pic>
            <p:nvPicPr>
              <p:cNvPr id="631" name="Mürekkep 630"/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202818" y="4943582"/>
                <a:ext cx="925998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7" name="Mürekkep 36"/>
              <p14:cNvContentPartPr/>
              <p14:nvPr/>
            </p14:nvContentPartPr>
            <p14:xfrm>
              <a:off x="1954759" y="1374930"/>
              <a:ext cx="851400" cy="237240"/>
            </p14:xfrm>
          </p:contentPart>
        </mc:Choice>
        <mc:Fallback xmlns="">
          <p:pic>
            <p:nvPicPr>
              <p:cNvPr id="37" name="Mürekkep 36"/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948999" y="1365210"/>
                <a:ext cx="8665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8" name="Mürekkep 37"/>
              <p14:cNvContentPartPr/>
              <p14:nvPr/>
            </p14:nvContentPartPr>
            <p14:xfrm>
              <a:off x="1862959" y="1313370"/>
              <a:ext cx="928800" cy="115920"/>
            </p14:xfrm>
          </p:contentPart>
        </mc:Choice>
        <mc:Fallback xmlns="">
          <p:pic>
            <p:nvPicPr>
              <p:cNvPr id="38" name="Mürekkep 37"/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857559" y="1306890"/>
                <a:ext cx="9399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39" name="Mürekkep 38"/>
              <p14:cNvContentPartPr/>
              <p14:nvPr/>
            </p14:nvContentPartPr>
            <p14:xfrm>
              <a:off x="1844599" y="926010"/>
              <a:ext cx="976680" cy="268920"/>
            </p14:xfrm>
          </p:contentPart>
        </mc:Choice>
        <mc:Fallback xmlns="">
          <p:pic>
            <p:nvPicPr>
              <p:cNvPr id="39" name="Mürekkep 38"/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837039" y="917730"/>
                <a:ext cx="99396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" name="Mürekkep 4"/>
              <p14:cNvContentPartPr/>
              <p14:nvPr/>
            </p14:nvContentPartPr>
            <p14:xfrm>
              <a:off x="1848199" y="1058155"/>
              <a:ext cx="982080" cy="762120"/>
            </p14:xfrm>
          </p:contentPart>
        </mc:Choice>
        <mc:Fallback xmlns="">
          <p:pic>
            <p:nvPicPr>
              <p:cNvPr id="5" name="Mürekkep 4"/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845319" y="1054555"/>
                <a:ext cx="989640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8" name="Mürekkep 7"/>
              <p14:cNvContentPartPr/>
              <p14:nvPr/>
            </p14:nvContentPartPr>
            <p14:xfrm>
              <a:off x="648319" y="2850570"/>
              <a:ext cx="0" cy="2880"/>
            </p14:xfrm>
          </p:contentPart>
        </mc:Choice>
        <mc:Fallback xmlns="">
          <p:pic>
            <p:nvPicPr>
              <p:cNvPr id="8" name="Mürekkep 7"/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0" y="0"/>
                <a:ext cx="0" cy="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3" name="Mürekkep 12"/>
              <p14:cNvContentPartPr/>
              <p14:nvPr/>
            </p14:nvContentPartPr>
            <p14:xfrm>
              <a:off x="305959" y="2654010"/>
              <a:ext cx="1863720" cy="936000"/>
            </p14:xfrm>
          </p:contentPart>
        </mc:Choice>
        <mc:Fallback xmlns="">
          <p:pic>
            <p:nvPicPr>
              <p:cNvPr id="13" name="Mürekkep 12"/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03799" y="2650050"/>
                <a:ext cx="1869480" cy="9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3" name="Mürekkep 42"/>
              <p14:cNvContentPartPr/>
              <p14:nvPr/>
            </p14:nvContentPartPr>
            <p14:xfrm>
              <a:off x="3478396" y="5315102"/>
              <a:ext cx="302040" cy="203040"/>
            </p14:xfrm>
          </p:contentPart>
        </mc:Choice>
        <mc:Fallback xmlns="">
          <p:pic>
            <p:nvPicPr>
              <p:cNvPr id="43" name="Mürekkep 42"/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467236" y="5305759"/>
                <a:ext cx="327240" cy="22136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82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85E8B4E-F0FC-45AD-88CB-00B86BD6A10D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en-US" smtClean="0"/>
              <a:t>Örnek </a:t>
            </a:r>
            <a:r>
              <a:rPr lang="tr-TR" altLang="en-US" sz="3600" i="1" smtClean="0"/>
              <a:t>(sola dayalı ağaçlar)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tr-TR" altLang="en-US" sz="2800" dirty="0" smtClean="0"/>
              <a:t>R,S,T tablolarının </a:t>
            </a:r>
            <a:r>
              <a:rPr lang="tr-TR" altLang="en-US" sz="2800" dirty="0" err="1" smtClean="0"/>
              <a:t>join</a:t>
            </a:r>
            <a:r>
              <a:rPr lang="tr-TR" altLang="en-US" sz="2800" dirty="0" smtClean="0"/>
              <a:t> edilmesi 4! / 2! = 12 farklı ağaç ile olabilir. Bunların arasında </a:t>
            </a:r>
            <a:r>
              <a:rPr lang="tr-TR" altLang="en-US" sz="2800" dirty="0" err="1" smtClean="0"/>
              <a:t>bushy</a:t>
            </a:r>
            <a:r>
              <a:rPr lang="tr-TR" altLang="en-US" sz="2800" dirty="0" smtClean="0"/>
              <a:t> ağaç yok. 6 '</a:t>
            </a:r>
            <a:r>
              <a:rPr lang="tr-TR" altLang="en-US" sz="2800" dirty="0" err="1" smtClean="0"/>
              <a:t>sı</a:t>
            </a:r>
            <a:r>
              <a:rPr lang="tr-TR" altLang="en-US" sz="2800" dirty="0" smtClean="0"/>
              <a:t> sola dayalı, diğer 6'sı ise sağa dayalı olabilir.</a:t>
            </a:r>
          </a:p>
          <a:p>
            <a:pPr>
              <a:lnSpc>
                <a:spcPct val="90000"/>
              </a:lnSpc>
            </a:pPr>
            <a:r>
              <a:rPr lang="tr-TR" altLang="en-US" sz="2800" dirty="0" smtClean="0"/>
              <a:t>Sola dayalı ağaçlar: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tr-TR" altLang="en-US" sz="2800" dirty="0" smtClean="0"/>
              <a:t>(R,S),T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tr-TR" altLang="en-US" sz="2800" dirty="0" smtClean="0"/>
              <a:t>(S,R),T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tr-TR" altLang="en-US" sz="2800" dirty="0" smtClean="0"/>
              <a:t>(R,T),S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tr-TR" altLang="en-US" sz="2800" dirty="0" smtClean="0"/>
              <a:t>(T,R),S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tr-TR" altLang="en-US" sz="2800" dirty="0" smtClean="0"/>
              <a:t>(T,S),R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tr-TR" altLang="en-US" sz="2800" dirty="0" smtClean="0"/>
              <a:t>(S,T),R</a:t>
            </a:r>
          </a:p>
        </p:txBody>
      </p:sp>
    </p:spTree>
    <p:extLst>
      <p:ext uri="{BB962C8B-B14F-4D97-AF65-F5344CB8AC3E}">
        <p14:creationId xmlns:p14="http://schemas.microsoft.com/office/powerpoint/2010/main" val="49593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D540BA6-3E7F-46AE-A6E1-7DF2E1A99FB3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 idx="4294967295"/>
          </p:nvPr>
        </p:nvSpPr>
        <p:spPr>
          <a:xfrm>
            <a:off x="358774" y="11113"/>
            <a:ext cx="8328025" cy="646112"/>
          </a:xfrm>
        </p:spPr>
        <p:txBody>
          <a:bodyPr/>
          <a:lstStyle/>
          <a:p>
            <a:r>
              <a:rPr lang="tr-TR" altLang="en-US" sz="2800" dirty="0">
                <a:sym typeface="Wingdings" pitchFamily="2" charset="2"/>
              </a:rPr>
              <a:t>PLANLAYICI 1.adımı: </a:t>
            </a:r>
            <a:r>
              <a:rPr lang="tr-TR" altLang="en-US" sz="2800" dirty="0" smtClean="0">
                <a:solidFill>
                  <a:srgbClr val="FF0000"/>
                </a:solidFill>
              </a:rPr>
              <a:t>Ağaç Dönüşümleri-1: </a:t>
            </a:r>
            <a:r>
              <a:rPr lang="tr-TR" altLang="en-US" sz="2800" i="1" dirty="0" err="1" smtClean="0">
                <a:solidFill>
                  <a:srgbClr val="FF0000"/>
                </a:solidFill>
              </a:rPr>
              <a:t>product</a:t>
            </a:r>
            <a:endParaRPr lang="en-US" altLang="tr-TR" sz="2800" dirty="0" smtClean="0">
              <a:solidFill>
                <a:srgbClr val="FF0000"/>
              </a:solidFill>
            </a:endParaRPr>
          </a:p>
        </p:txBody>
      </p:sp>
      <p:sp>
        <p:nvSpPr>
          <p:cNvPr id="5124" name="Slide Number Placeholder 3"/>
          <p:cNvSpPr txBox="1">
            <a:spLocks noGrp="1" noChangeArrowheads="1"/>
          </p:cNvSpPr>
          <p:nvPr/>
        </p:nvSpPr>
        <p:spPr bwMode="auto">
          <a:xfrm>
            <a:off x="7010400" y="6480175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FB0669A2-060C-41D2-A83B-14490E9B1F01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1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657225"/>
            <a:ext cx="4124325" cy="115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1981200"/>
            <a:ext cx="4803775" cy="151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3981450"/>
            <a:ext cx="277177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863" y="4152900"/>
            <a:ext cx="340042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9" name="Right Arrow 4"/>
          <p:cNvSpPr>
            <a:spLocks noChangeArrowheads="1"/>
          </p:cNvSpPr>
          <p:nvPr/>
        </p:nvSpPr>
        <p:spPr bwMode="auto">
          <a:xfrm>
            <a:off x="2803524" y="4049712"/>
            <a:ext cx="3244639" cy="1899567"/>
          </a:xfrm>
          <a:prstGeom prst="rightArrow">
            <a:avLst>
              <a:gd name="adj1" fmla="val 57278"/>
              <a:gd name="adj2" fmla="val 25519"/>
            </a:avLst>
          </a:prstGeom>
          <a:solidFill>
            <a:schemeClr val="accent1">
              <a:alpha val="34901"/>
            </a:schemeClr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en-US" sz="1800" dirty="0" smtClean="0">
                <a:solidFill>
                  <a:srgbClr val="FF0000"/>
                </a:solidFill>
              </a:rPr>
              <a:t>X(</a:t>
            </a:r>
            <a:r>
              <a:rPr lang="tr-TR" altLang="en-US" sz="1800" i="1" dirty="0" smtClean="0">
                <a:solidFill>
                  <a:srgbClr val="FF0000"/>
                </a:solidFill>
              </a:rPr>
              <a:t>X(</a:t>
            </a:r>
            <a:r>
              <a:rPr lang="tr-TR" altLang="en-US" sz="1800" i="1" dirty="0" err="1" smtClean="0">
                <a:solidFill>
                  <a:srgbClr val="FF0000"/>
                </a:solidFill>
              </a:rPr>
              <a:t>Stu,E</a:t>
            </a:r>
            <a:r>
              <a:rPr lang="tr-TR" altLang="en-US" sz="1800" i="1" dirty="0">
                <a:solidFill>
                  <a:srgbClr val="FF0000"/>
                </a:solidFill>
              </a:rPr>
              <a:t>)</a:t>
            </a:r>
            <a:r>
              <a:rPr lang="tr-TR" altLang="en-US" sz="1800" dirty="0">
                <a:solidFill>
                  <a:srgbClr val="FF0000"/>
                </a:solidFill>
              </a:rPr>
              <a:t>,S) </a:t>
            </a:r>
            <a:r>
              <a:rPr lang="tr-TR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tr-TR" altLang="en-US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X</a:t>
            </a:r>
            <a:r>
              <a:rPr lang="tr-TR" altLang="en-US" sz="1800" dirty="0" smtClean="0">
                <a:solidFill>
                  <a:srgbClr val="FF0000"/>
                </a:solidFill>
              </a:rPr>
              <a:t>(S,</a:t>
            </a:r>
            <a:r>
              <a:rPr lang="tr-TR" altLang="en-US" sz="1800" i="1" dirty="0" smtClean="0">
                <a:solidFill>
                  <a:srgbClr val="FF0000"/>
                </a:solidFill>
              </a:rPr>
              <a:t>X(</a:t>
            </a:r>
            <a:r>
              <a:rPr lang="tr-TR" altLang="en-US" sz="1800" i="1" dirty="0" err="1" smtClean="0">
                <a:solidFill>
                  <a:srgbClr val="FF0000"/>
                </a:solidFill>
              </a:rPr>
              <a:t>Stu,E</a:t>
            </a:r>
            <a:r>
              <a:rPr lang="tr-TR" altLang="en-US" sz="1800" i="1" dirty="0">
                <a:solidFill>
                  <a:srgbClr val="FF0000"/>
                </a:solidFill>
              </a:rPr>
              <a:t>))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en-US" sz="1800" dirty="0" smtClean="0">
                <a:solidFill>
                  <a:srgbClr val="FF0000"/>
                </a:solidFill>
              </a:rPr>
              <a:t>X(X(X(S,X(</a:t>
            </a:r>
            <a:r>
              <a:rPr lang="tr-TR" altLang="en-US" sz="1800" dirty="0" err="1" smtClean="0">
                <a:solidFill>
                  <a:srgbClr val="FF0000"/>
                </a:solidFill>
              </a:rPr>
              <a:t>Stu,E</a:t>
            </a:r>
            <a:r>
              <a:rPr lang="tr-TR" altLang="en-US" sz="1800" dirty="0">
                <a:solidFill>
                  <a:srgbClr val="FF0000"/>
                </a:solidFill>
              </a:rPr>
              <a:t>)),C),D)</a:t>
            </a:r>
            <a:r>
              <a:rPr lang="tr-TR" alt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tr-TR" altLang="en-US" sz="1800" dirty="0">
                <a:solidFill>
                  <a:srgbClr val="FF0000"/>
                </a:solidFill>
              </a:rPr>
              <a:t> </a:t>
            </a:r>
            <a:r>
              <a:rPr lang="tr-TR" altLang="en-US" sz="1800" dirty="0" smtClean="0">
                <a:solidFill>
                  <a:srgbClr val="FF0000"/>
                </a:solidFill>
              </a:rPr>
              <a:t>X(X(</a:t>
            </a:r>
            <a:r>
              <a:rPr lang="tr-TR" altLang="en-US" sz="1800" dirty="0" err="1" smtClean="0">
                <a:solidFill>
                  <a:srgbClr val="FF0000"/>
                </a:solidFill>
              </a:rPr>
              <a:t>Stu,X</a:t>
            </a:r>
            <a:r>
              <a:rPr lang="tr-TR" altLang="en-US" sz="1800" dirty="0" smtClean="0">
                <a:solidFill>
                  <a:srgbClr val="FF0000"/>
                </a:solidFill>
              </a:rPr>
              <a:t>(S,E</a:t>
            </a:r>
            <a:r>
              <a:rPr lang="tr-TR" altLang="en-US" sz="1800" dirty="0">
                <a:solidFill>
                  <a:srgbClr val="FF0000"/>
                </a:solidFill>
              </a:rPr>
              <a:t>)),X(C,D))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tr-TR" sz="1800" dirty="0">
              <a:solidFill>
                <a:srgbClr val="FF0000"/>
              </a:solidFill>
            </a:endParaRPr>
          </a:p>
        </p:txBody>
      </p:sp>
      <p:sp>
        <p:nvSpPr>
          <p:cNvPr id="5130" name="Content Placeholder 5"/>
          <p:cNvSpPr>
            <a:spLocks noGrp="1"/>
          </p:cNvSpPr>
          <p:nvPr>
            <p:ph idx="4294967295"/>
          </p:nvPr>
        </p:nvSpPr>
        <p:spPr>
          <a:xfrm>
            <a:off x="4168775" y="731838"/>
            <a:ext cx="4989513" cy="2762250"/>
          </a:xfrm>
        </p:spPr>
        <p:txBody>
          <a:bodyPr/>
          <a:lstStyle/>
          <a:p>
            <a:pPr lvl="1"/>
            <a:r>
              <a:rPr lang="tr-TR" altLang="en-US" sz="2000" smtClean="0"/>
              <a:t>Product(T1,T2) = product(T2,T1)</a:t>
            </a:r>
          </a:p>
          <a:p>
            <a:endParaRPr lang="tr-TR" altLang="en-US" sz="2400" smtClean="0"/>
          </a:p>
          <a:p>
            <a:endParaRPr lang="tr-TR" altLang="en-US" sz="2400" smtClean="0"/>
          </a:p>
          <a:p>
            <a:pPr lvl="1"/>
            <a:r>
              <a:rPr lang="tr-TR" altLang="en-US" sz="2000" smtClean="0"/>
              <a:t>Product(product(T1,T2),T3) = product(T1,product(T2,T3))</a:t>
            </a:r>
          </a:p>
          <a:p>
            <a:endParaRPr lang="en-US" altLang="tr-TR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1E65F64-BC1D-425A-B2C1-E41AF3C16B62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6147" name="Content Placeholder 2"/>
          <p:cNvPicPr>
            <a:picLocks noGrp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32175" y="420688"/>
            <a:ext cx="4516438" cy="1358900"/>
          </a:xfrm>
        </p:spPr>
      </p:pic>
      <p:sp>
        <p:nvSpPr>
          <p:cNvPr id="6148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18C6B53-1637-4176-9844-6BBC0C12043F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149" name="Title 1"/>
          <p:cNvSpPr>
            <a:spLocks noGrp="1"/>
          </p:cNvSpPr>
          <p:nvPr>
            <p:ph type="title" idx="4294967295"/>
          </p:nvPr>
        </p:nvSpPr>
        <p:spPr>
          <a:xfrm>
            <a:off x="358775" y="11113"/>
            <a:ext cx="8229600" cy="430212"/>
          </a:xfrm>
        </p:spPr>
        <p:txBody>
          <a:bodyPr/>
          <a:lstStyle/>
          <a:p>
            <a:r>
              <a:rPr lang="tr-TR" altLang="en-US" smtClean="0">
                <a:solidFill>
                  <a:srgbClr val="FF0000"/>
                </a:solidFill>
              </a:rPr>
              <a:t>Ağaç Dönüşümleri-2: </a:t>
            </a:r>
            <a:r>
              <a:rPr lang="tr-TR" altLang="en-US" i="1" smtClean="0">
                <a:solidFill>
                  <a:srgbClr val="FF0000"/>
                </a:solidFill>
              </a:rPr>
              <a:t>select</a:t>
            </a:r>
            <a:endParaRPr lang="en-US" altLang="tr-TR" i="1" smtClean="0">
              <a:solidFill>
                <a:srgbClr val="FF0000"/>
              </a:solidFill>
            </a:endParaRPr>
          </a:p>
        </p:txBody>
      </p:sp>
      <p:pic>
        <p:nvPicPr>
          <p:cNvPr id="61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41325"/>
            <a:ext cx="2808288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68525"/>
            <a:ext cx="3529013" cy="1331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063750"/>
            <a:ext cx="3446463" cy="104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53" name="Content Placeholder 2"/>
          <p:cNvSpPr txBox="1">
            <a:spLocks noChangeArrowheads="1"/>
          </p:cNvSpPr>
          <p:nvPr/>
        </p:nvSpPr>
        <p:spPr bwMode="auto">
          <a:xfrm>
            <a:off x="3211513" y="1778000"/>
            <a:ext cx="593883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tr-TR" altLang="en-US" sz="1800"/>
              <a:t>SELECT (PRODUCT(T1,T2),p) = PRODUCT(SELECT(T1,p),p2)</a:t>
            </a:r>
          </a:p>
        </p:txBody>
      </p:sp>
      <p:pic>
        <p:nvPicPr>
          <p:cNvPr id="6154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3933825"/>
            <a:ext cx="3295650" cy="279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5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0" y="3771900"/>
            <a:ext cx="4295775" cy="298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56" name="Right Arrow 5"/>
          <p:cNvSpPr>
            <a:spLocks noChangeArrowheads="1"/>
          </p:cNvSpPr>
          <p:nvPr/>
        </p:nvSpPr>
        <p:spPr bwMode="auto">
          <a:xfrm>
            <a:off x="3455988" y="5013325"/>
            <a:ext cx="431800" cy="10445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34901"/>
            </a:schemeClr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tr-TR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1B25058-B240-4C5A-AE83-4258F1436343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4294967295"/>
          </p:nvPr>
        </p:nvSpPr>
        <p:spPr>
          <a:xfrm>
            <a:off x="463550" y="434975"/>
            <a:ext cx="8229600" cy="431800"/>
          </a:xfrm>
        </p:spPr>
        <p:txBody>
          <a:bodyPr/>
          <a:lstStyle/>
          <a:p>
            <a:r>
              <a:rPr lang="tr-TR" altLang="en-US" sz="2400" smtClean="0"/>
              <a:t>Join(T1,T2,p) = SELECT(PRODUCT(T1,T2),p)</a:t>
            </a:r>
            <a:endParaRPr lang="en-US" altLang="tr-TR" sz="2400" smtClean="0"/>
          </a:p>
        </p:txBody>
      </p:sp>
      <p:sp>
        <p:nvSpPr>
          <p:cNvPr id="7172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4CFA33C-CF00-4A3B-826E-66EE6613644F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7173" name="Title 1"/>
          <p:cNvSpPr>
            <a:spLocks noGrp="1"/>
          </p:cNvSpPr>
          <p:nvPr>
            <p:ph type="title" idx="4294967295"/>
          </p:nvPr>
        </p:nvSpPr>
        <p:spPr>
          <a:xfrm>
            <a:off x="358775" y="11113"/>
            <a:ext cx="8229600" cy="430212"/>
          </a:xfrm>
        </p:spPr>
        <p:txBody>
          <a:bodyPr/>
          <a:lstStyle/>
          <a:p>
            <a:r>
              <a:rPr lang="tr-TR" altLang="en-US" sz="3200" dirty="0" smtClean="0">
                <a:solidFill>
                  <a:srgbClr val="FF0000"/>
                </a:solidFill>
              </a:rPr>
              <a:t>Ağaç Dönüşümleri-3: </a:t>
            </a:r>
            <a:r>
              <a:rPr lang="tr-TR" altLang="en-US" sz="3200" i="1" dirty="0" err="1" smtClean="0">
                <a:solidFill>
                  <a:srgbClr val="FF0000"/>
                </a:solidFill>
              </a:rPr>
              <a:t>join</a:t>
            </a:r>
            <a:endParaRPr lang="en-US" altLang="tr-TR" sz="3200" i="1" dirty="0" smtClean="0">
              <a:solidFill>
                <a:srgbClr val="FF0000"/>
              </a:solidFill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1" y="873125"/>
            <a:ext cx="3422092" cy="2012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407" y="800101"/>
            <a:ext cx="4679950" cy="2016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6" name="Content Placeholder 2"/>
          <p:cNvSpPr txBox="1">
            <a:spLocks noChangeArrowheads="1"/>
          </p:cNvSpPr>
          <p:nvPr/>
        </p:nvSpPr>
        <p:spPr bwMode="auto">
          <a:xfrm>
            <a:off x="3909974" y="3127699"/>
            <a:ext cx="5168370" cy="194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tr-TR" altLang="en-US" sz="1800" dirty="0"/>
              <a:t>Gruplama nitelikleri </a:t>
            </a:r>
            <a:r>
              <a:rPr lang="tr-TR" altLang="en-US" sz="1800" u="sng" dirty="0" smtClean="0"/>
              <a:t>birincil anahtar </a:t>
            </a:r>
            <a:r>
              <a:rPr lang="tr-TR" altLang="en-US" sz="1800" dirty="0" smtClean="0"/>
              <a:t>(K2) içeren tablodan(T2</a:t>
            </a:r>
            <a:r>
              <a:rPr lang="tr-TR" altLang="en-US" sz="1800" dirty="0"/>
              <a:t>) geliyor</a:t>
            </a:r>
            <a:r>
              <a:rPr lang="tr-TR" altLang="en-US" sz="1800" dirty="0" smtClean="0"/>
              <a:t>.</a:t>
            </a:r>
            <a:endParaRPr lang="tr-TR" altLang="en-US" sz="1800" dirty="0"/>
          </a:p>
          <a:p>
            <a:r>
              <a:rPr lang="tr-TR" altLang="en-US" sz="1800" dirty="0"/>
              <a:t>Kümeleme fonksiyonları </a:t>
            </a:r>
            <a:r>
              <a:rPr lang="tr-TR" altLang="en-US" sz="1800" u="sng" dirty="0" smtClean="0"/>
              <a:t>yabancı anahtar (FK1) </a:t>
            </a:r>
            <a:r>
              <a:rPr lang="tr-TR" altLang="en-US" sz="1800" dirty="0" smtClean="0"/>
              <a:t>içeren tablodan (T1) geliyor. </a:t>
            </a:r>
          </a:p>
          <a:p>
            <a:r>
              <a:rPr lang="tr-TR" altLang="en-US" sz="1800" dirty="0" err="1" smtClean="0"/>
              <a:t>GBy</a:t>
            </a:r>
            <a:r>
              <a:rPr lang="tr-TR" altLang="en-US" sz="1800" dirty="0" smtClean="0"/>
              <a:t> operatörünü T1’de ( yabancı anahtar içeren tarafta) toplayabiliriz.</a:t>
            </a:r>
            <a:endParaRPr lang="tr-TR" altLang="en-US" sz="1800" dirty="0"/>
          </a:p>
          <a:p>
            <a:endParaRPr lang="en-US" altLang="tr-TR" sz="1800" dirty="0"/>
          </a:p>
        </p:txBody>
      </p:sp>
      <p:sp>
        <p:nvSpPr>
          <p:cNvPr id="7177" name="Title 1"/>
          <p:cNvSpPr txBox="1">
            <a:spLocks noChangeArrowheads="1"/>
          </p:cNvSpPr>
          <p:nvPr/>
        </p:nvSpPr>
        <p:spPr bwMode="auto">
          <a:xfrm>
            <a:off x="161053" y="2759327"/>
            <a:ext cx="8229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dirty="0">
                <a:solidFill>
                  <a:srgbClr val="FF0000"/>
                </a:solidFill>
              </a:rPr>
              <a:t>Ağaç Dönüşümleri-4: </a:t>
            </a:r>
            <a:r>
              <a:rPr lang="tr-TR" altLang="en-US" i="1" dirty="0" err="1">
                <a:solidFill>
                  <a:srgbClr val="FF0000"/>
                </a:solidFill>
              </a:rPr>
              <a:t>group</a:t>
            </a:r>
            <a:r>
              <a:rPr lang="tr-TR" altLang="en-US" i="1" dirty="0">
                <a:solidFill>
                  <a:srgbClr val="FF0000"/>
                </a:solidFill>
              </a:rPr>
              <a:t> </a:t>
            </a:r>
            <a:r>
              <a:rPr lang="tr-TR" altLang="en-US" i="1" dirty="0" err="1">
                <a:solidFill>
                  <a:srgbClr val="FF0000"/>
                </a:solidFill>
              </a:rPr>
              <a:t>by</a:t>
            </a:r>
            <a:endParaRPr lang="en-US" altLang="tr-TR" i="1" dirty="0">
              <a:solidFill>
                <a:srgbClr val="FF0000"/>
              </a:solidFill>
            </a:endParaRPr>
          </a:p>
        </p:txBody>
      </p:sp>
      <p:pic>
        <p:nvPicPr>
          <p:cNvPr id="717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9" y="3860801"/>
            <a:ext cx="3433142" cy="1173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5073650"/>
            <a:ext cx="2228850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81" name="Right Arrow 13"/>
          <p:cNvSpPr>
            <a:spLocks noChangeArrowheads="1"/>
          </p:cNvSpPr>
          <p:nvPr/>
        </p:nvSpPr>
        <p:spPr bwMode="auto">
          <a:xfrm>
            <a:off x="5664200" y="5514181"/>
            <a:ext cx="431800" cy="10445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34901"/>
            </a:schemeClr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tr-TR" sz="1800">
              <a:solidFill>
                <a:srgbClr val="FFFFFF"/>
              </a:solidFill>
            </a:endParaRPr>
          </a:p>
        </p:txBody>
      </p:sp>
      <p:sp>
        <p:nvSpPr>
          <p:cNvPr id="2" name="Metin kutusu 1"/>
          <p:cNvSpPr txBox="1"/>
          <p:nvPr/>
        </p:nvSpPr>
        <p:spPr>
          <a:xfrm>
            <a:off x="69634" y="5547422"/>
            <a:ext cx="23455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select </a:t>
            </a:r>
            <a:r>
              <a:rPr lang="en-US" sz="1200" dirty="0" err="1"/>
              <a:t>DId</a:t>
            </a:r>
            <a:r>
              <a:rPr lang="en-US" sz="1200" dirty="0"/>
              <a:t>, </a:t>
            </a:r>
            <a:r>
              <a:rPr lang="en-US" sz="1200" dirty="0" err="1"/>
              <a:t>DName</a:t>
            </a:r>
            <a:r>
              <a:rPr lang="en-US" sz="1200" dirty="0"/>
              <a:t>, Count(</a:t>
            </a:r>
            <a:r>
              <a:rPr lang="en-US" sz="1200" dirty="0" err="1"/>
              <a:t>SId</a:t>
            </a:r>
            <a:r>
              <a:rPr lang="en-US" sz="1200" dirty="0"/>
              <a:t>) </a:t>
            </a:r>
            <a:endParaRPr lang="tr-TR" sz="1200" dirty="0" smtClean="0"/>
          </a:p>
          <a:p>
            <a:r>
              <a:rPr lang="en-US" sz="1200" dirty="0" smtClean="0"/>
              <a:t>from </a:t>
            </a:r>
            <a:r>
              <a:rPr lang="en-US" sz="1200" dirty="0"/>
              <a:t>STUDENT, </a:t>
            </a:r>
            <a:r>
              <a:rPr lang="en-US" sz="1200" dirty="0" smtClean="0"/>
              <a:t>DEPT</a:t>
            </a:r>
            <a:endParaRPr lang="tr-TR" sz="1200" dirty="0" smtClean="0"/>
          </a:p>
          <a:p>
            <a:r>
              <a:rPr lang="en-US" sz="1200" dirty="0" smtClean="0"/>
              <a:t>where </a:t>
            </a:r>
            <a:r>
              <a:rPr lang="en-US" sz="1200" dirty="0" err="1"/>
              <a:t>MajorId</a:t>
            </a:r>
            <a:r>
              <a:rPr lang="en-US" sz="1200" dirty="0"/>
              <a:t> = </a:t>
            </a:r>
            <a:r>
              <a:rPr lang="en-US" sz="1200" dirty="0" err="1"/>
              <a:t>DId</a:t>
            </a:r>
            <a:endParaRPr lang="en-US" sz="1200" dirty="0"/>
          </a:p>
          <a:p>
            <a:r>
              <a:rPr lang="en-US" sz="1200" dirty="0"/>
              <a:t>group by </a:t>
            </a:r>
            <a:r>
              <a:rPr lang="en-US" sz="1200" dirty="0" err="1"/>
              <a:t>DId</a:t>
            </a:r>
            <a:r>
              <a:rPr lang="en-US" sz="1200" dirty="0"/>
              <a:t>, </a:t>
            </a:r>
            <a:r>
              <a:rPr lang="en-US" sz="1200" dirty="0" err="1"/>
              <a:t>DName</a:t>
            </a:r>
            <a:endParaRPr lang="tr-TR" sz="1200" dirty="0"/>
          </a:p>
        </p:txBody>
      </p:sp>
      <p:sp>
        <p:nvSpPr>
          <p:cNvPr id="15" name="Right Arrow 13"/>
          <p:cNvSpPr>
            <a:spLocks noChangeArrowheads="1"/>
          </p:cNvSpPr>
          <p:nvPr/>
        </p:nvSpPr>
        <p:spPr bwMode="auto">
          <a:xfrm>
            <a:off x="2479675" y="5499822"/>
            <a:ext cx="431800" cy="888278"/>
          </a:xfrm>
          <a:prstGeom prst="rightArrow">
            <a:avLst>
              <a:gd name="adj1" fmla="val 23142"/>
              <a:gd name="adj2" fmla="val 62032"/>
            </a:avLst>
          </a:prstGeom>
          <a:solidFill>
            <a:schemeClr val="accent1">
              <a:alpha val="34901"/>
            </a:schemeClr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tr-TR" sz="1800">
              <a:solidFill>
                <a:srgbClr val="FFFFFF"/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7666" y="5088516"/>
            <a:ext cx="2609850" cy="1714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Mürekkep 7"/>
              <p14:cNvContentPartPr/>
              <p14:nvPr/>
            </p14:nvContentPartPr>
            <p14:xfrm>
              <a:off x="565710" y="3494760"/>
              <a:ext cx="803520" cy="218520"/>
            </p14:xfrm>
          </p:contentPart>
        </mc:Choice>
        <mc:Fallback xmlns="">
          <p:pic>
            <p:nvPicPr>
              <p:cNvPr id="8" name="Mürekkep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4550" y="3483240"/>
                <a:ext cx="82620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Mürekkep 25"/>
              <p14:cNvContentPartPr/>
              <p14:nvPr/>
            </p14:nvContentPartPr>
            <p14:xfrm>
              <a:off x="1385790" y="3635520"/>
              <a:ext cx="0" cy="4320"/>
            </p14:xfrm>
          </p:contentPart>
        </mc:Choice>
        <mc:Fallback xmlns="">
          <p:pic>
            <p:nvPicPr>
              <p:cNvPr id="26" name="Mürekkep 2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0"/>
                <a:ext cx="0" cy="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Mürekkep 36"/>
              <p14:cNvContentPartPr/>
              <p14:nvPr/>
            </p14:nvContentPartPr>
            <p14:xfrm>
              <a:off x="746430" y="3888600"/>
              <a:ext cx="84600" cy="75600"/>
            </p14:xfrm>
          </p:contentPart>
        </mc:Choice>
        <mc:Fallback xmlns="">
          <p:pic>
            <p:nvPicPr>
              <p:cNvPr id="37" name="Mürekkep 3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3830" y="3876000"/>
                <a:ext cx="1123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Mürekkep 37"/>
              <p14:cNvContentPartPr/>
              <p14:nvPr/>
            </p14:nvContentPartPr>
            <p14:xfrm>
              <a:off x="779910" y="3714720"/>
              <a:ext cx="43200" cy="274320"/>
            </p14:xfrm>
          </p:contentPart>
        </mc:Choice>
        <mc:Fallback xmlns="">
          <p:pic>
            <p:nvPicPr>
              <p:cNvPr id="38" name="Mürekkep 3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7310" y="3704280"/>
                <a:ext cx="658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Mürekkep 38"/>
              <p14:cNvContentPartPr/>
              <p14:nvPr/>
            </p14:nvContentPartPr>
            <p14:xfrm>
              <a:off x="199570" y="4130970"/>
              <a:ext cx="729720" cy="1036800"/>
            </p14:xfrm>
          </p:contentPart>
        </mc:Choice>
        <mc:Fallback xmlns="">
          <p:pic>
            <p:nvPicPr>
              <p:cNvPr id="39" name="Mürekkep 3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6330" y="4127730"/>
                <a:ext cx="734760" cy="10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Mürekkep 40"/>
              <p14:cNvContentPartPr/>
              <p14:nvPr/>
            </p14:nvContentPartPr>
            <p14:xfrm>
              <a:off x="646690" y="4655490"/>
              <a:ext cx="2160" cy="1440"/>
            </p14:xfrm>
          </p:contentPart>
        </mc:Choice>
        <mc:Fallback xmlns="">
          <p:pic>
            <p:nvPicPr>
              <p:cNvPr id="41" name="Mürekkep 4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5610" y="4654050"/>
                <a:ext cx="4320" cy="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Mürekkep 41"/>
              <p14:cNvContentPartPr/>
              <p14:nvPr/>
            </p14:nvContentPartPr>
            <p14:xfrm>
              <a:off x="389290" y="4167690"/>
              <a:ext cx="679320" cy="906120"/>
            </p14:xfrm>
          </p:contentPart>
        </mc:Choice>
        <mc:Fallback xmlns="">
          <p:pic>
            <p:nvPicPr>
              <p:cNvPr id="42" name="Mürekkep 4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7490" y="4165530"/>
                <a:ext cx="682560" cy="9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Mürekkep 42"/>
              <p14:cNvContentPartPr/>
              <p14:nvPr/>
            </p14:nvContentPartPr>
            <p14:xfrm>
              <a:off x="795010" y="4668090"/>
              <a:ext cx="424080" cy="442080"/>
            </p14:xfrm>
          </p:contentPart>
        </mc:Choice>
        <mc:Fallback xmlns="">
          <p:pic>
            <p:nvPicPr>
              <p:cNvPr id="43" name="Mürekkep 4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3570" y="4665210"/>
                <a:ext cx="42696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5" name="Mürekkep 54"/>
              <p14:cNvContentPartPr/>
              <p14:nvPr/>
            </p14:nvContentPartPr>
            <p14:xfrm>
              <a:off x="368050" y="5944740"/>
              <a:ext cx="304200" cy="620280"/>
            </p14:xfrm>
          </p:contentPart>
        </mc:Choice>
        <mc:Fallback xmlns="">
          <p:pic>
            <p:nvPicPr>
              <p:cNvPr id="55" name="Mürekkep 5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6250" y="5942940"/>
                <a:ext cx="30744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6" name="Mürekkep 55"/>
              <p14:cNvContentPartPr/>
              <p14:nvPr/>
            </p14:nvContentPartPr>
            <p14:xfrm>
              <a:off x="1651090" y="5978220"/>
              <a:ext cx="241200" cy="165960"/>
            </p14:xfrm>
          </p:contentPart>
        </mc:Choice>
        <mc:Fallback xmlns="">
          <p:pic>
            <p:nvPicPr>
              <p:cNvPr id="56" name="Mürekkep 5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49290" y="5976420"/>
                <a:ext cx="24444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" name="Mürekkep 56"/>
              <p14:cNvContentPartPr/>
              <p14:nvPr/>
            </p14:nvContentPartPr>
            <p14:xfrm>
              <a:off x="1988410" y="6261180"/>
              <a:ext cx="278280" cy="159840"/>
            </p14:xfrm>
          </p:contentPart>
        </mc:Choice>
        <mc:Fallback xmlns="">
          <p:pic>
            <p:nvPicPr>
              <p:cNvPr id="57" name="Mürekkep 5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85170" y="6258660"/>
                <a:ext cx="2840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8" name="Mürekkep 57"/>
              <p14:cNvContentPartPr/>
              <p14:nvPr/>
            </p14:nvContentPartPr>
            <p14:xfrm>
              <a:off x="268330" y="6602460"/>
              <a:ext cx="257400" cy="167040"/>
            </p14:xfrm>
          </p:contentPart>
        </mc:Choice>
        <mc:Fallback xmlns="">
          <p:pic>
            <p:nvPicPr>
              <p:cNvPr id="58" name="Mürekkep 57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5450" y="6599220"/>
                <a:ext cx="2624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Mürekkep 29"/>
              <p14:cNvContentPartPr/>
              <p14:nvPr/>
            </p14:nvContentPartPr>
            <p14:xfrm>
              <a:off x="2609370" y="3249090"/>
              <a:ext cx="630360" cy="209070"/>
            </p14:xfrm>
          </p:contentPart>
        </mc:Choice>
        <mc:Fallback xmlns="">
          <p:pic>
            <p:nvPicPr>
              <p:cNvPr id="30" name="Mürekkep 2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07570" y="3246927"/>
                <a:ext cx="635400" cy="212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0" name="Mürekkep 39"/>
              <p14:cNvContentPartPr/>
              <p14:nvPr/>
            </p14:nvContentPartPr>
            <p14:xfrm>
              <a:off x="560610" y="5547960"/>
              <a:ext cx="844200" cy="90000"/>
            </p14:xfrm>
          </p:contentPart>
        </mc:Choice>
        <mc:Fallback xmlns="">
          <p:pic>
            <p:nvPicPr>
              <p:cNvPr id="40" name="Mürekkep 39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8810" y="5545080"/>
                <a:ext cx="84744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Mürekkep 43"/>
              <p14:cNvContentPartPr/>
              <p14:nvPr/>
            </p14:nvContentPartPr>
            <p14:xfrm>
              <a:off x="902970" y="5373360"/>
              <a:ext cx="10080" cy="93960"/>
            </p14:xfrm>
          </p:contentPart>
        </mc:Choice>
        <mc:Fallback xmlns="">
          <p:pic>
            <p:nvPicPr>
              <p:cNvPr id="44" name="Mürekkep 43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0450" y="5370480"/>
                <a:ext cx="1476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5" name="Mürekkep 44"/>
              <p14:cNvContentPartPr/>
              <p14:nvPr/>
            </p14:nvContentPartPr>
            <p14:xfrm>
              <a:off x="868050" y="5389560"/>
              <a:ext cx="69840" cy="25560"/>
            </p14:xfrm>
          </p:contentPart>
        </mc:Choice>
        <mc:Fallback xmlns="">
          <p:pic>
            <p:nvPicPr>
              <p:cNvPr id="45" name="Mürekkep 44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66250" y="5387760"/>
                <a:ext cx="734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8" name="Mürekkep 47"/>
              <p14:cNvContentPartPr/>
              <p14:nvPr/>
            </p14:nvContentPartPr>
            <p14:xfrm>
              <a:off x="1522890" y="5517360"/>
              <a:ext cx="713520" cy="77400"/>
            </p14:xfrm>
          </p:contentPart>
        </mc:Choice>
        <mc:Fallback xmlns="">
          <p:pic>
            <p:nvPicPr>
              <p:cNvPr id="48" name="Mürekkep 47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20370" y="5514120"/>
                <a:ext cx="7174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180" name="Mürekkep 7179"/>
              <p14:cNvContentPartPr/>
              <p14:nvPr/>
            </p14:nvContentPartPr>
            <p14:xfrm>
              <a:off x="2641050" y="3429810"/>
              <a:ext cx="716040" cy="77040"/>
            </p14:xfrm>
          </p:contentPart>
        </mc:Choice>
        <mc:Fallback xmlns="">
          <p:pic>
            <p:nvPicPr>
              <p:cNvPr id="7180" name="Mürekkep 717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38890" y="3426930"/>
                <a:ext cx="7225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183" name="Mürekkep 7182"/>
              <p14:cNvContentPartPr/>
              <p14:nvPr/>
            </p14:nvContentPartPr>
            <p14:xfrm>
              <a:off x="2620530" y="3182850"/>
              <a:ext cx="732240" cy="236790"/>
            </p14:xfrm>
          </p:contentPart>
        </mc:Choice>
        <mc:Fallback xmlns="">
          <p:pic>
            <p:nvPicPr>
              <p:cNvPr id="7183" name="Mürekkep 7182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18730" y="3179606"/>
                <a:ext cx="737280" cy="2432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184" name="Mürekkep 7183"/>
              <p14:cNvContentPartPr/>
              <p14:nvPr/>
            </p14:nvContentPartPr>
            <p14:xfrm>
              <a:off x="2803410" y="3514770"/>
              <a:ext cx="100800" cy="95760"/>
            </p14:xfrm>
          </p:contentPart>
        </mc:Choice>
        <mc:Fallback xmlns="">
          <p:pic>
            <p:nvPicPr>
              <p:cNvPr id="7184" name="Mürekkep 7183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99810" y="3510810"/>
                <a:ext cx="1083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185" name="Mürekkep 7184"/>
              <p14:cNvContentPartPr/>
              <p14:nvPr/>
            </p14:nvContentPartPr>
            <p14:xfrm>
              <a:off x="2828970" y="3496050"/>
              <a:ext cx="19800" cy="372870"/>
            </p14:xfrm>
          </p:contentPart>
        </mc:Choice>
        <mc:Fallback xmlns="">
          <p:pic>
            <p:nvPicPr>
              <p:cNvPr id="7185" name="Mürekkep 7184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27530" y="3494249"/>
                <a:ext cx="24120" cy="376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186" name="Mürekkep 7185"/>
              <p14:cNvContentPartPr/>
              <p14:nvPr/>
            </p14:nvContentPartPr>
            <p14:xfrm>
              <a:off x="944370" y="5312880"/>
              <a:ext cx="1010880" cy="155880"/>
            </p14:xfrm>
          </p:contentPart>
        </mc:Choice>
        <mc:Fallback xmlns="">
          <p:pic>
            <p:nvPicPr>
              <p:cNvPr id="7186" name="Mürekkep 7185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41130" y="5311080"/>
                <a:ext cx="1016280" cy="161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tr-TR" altLang="tr-TR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tr-TR" altLang="tr-T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160783"/>
            <a:ext cx="8229600" cy="796950"/>
          </a:xfrm>
          <a:noFill/>
        </p:spPr>
        <p:txBody>
          <a:bodyPr/>
          <a:lstStyle/>
          <a:p>
            <a:r>
              <a:rPr lang="en-US" altLang="tr-TR" dirty="0" smtClean="0"/>
              <a:t>Overview of Query Optimization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07504" y="819542"/>
            <a:ext cx="8686800" cy="5886058"/>
          </a:xfrm>
          <a:noFill/>
        </p:spPr>
        <p:txBody>
          <a:bodyPr/>
          <a:lstStyle/>
          <a:p>
            <a:r>
              <a:rPr lang="en-US" altLang="tr-TR" sz="2800" i="1" u="sng" dirty="0" smtClean="0">
                <a:solidFill>
                  <a:schemeClr val="accent2"/>
                </a:solidFill>
              </a:rPr>
              <a:t>Plan</a:t>
            </a:r>
            <a:r>
              <a:rPr lang="en-US" altLang="tr-TR" sz="2800" u="sng" dirty="0" smtClean="0">
                <a:solidFill>
                  <a:schemeClr val="accent2"/>
                </a:solidFill>
              </a:rPr>
              <a:t>:</a:t>
            </a:r>
            <a:r>
              <a:rPr lang="en-US" altLang="tr-TR" sz="2800" dirty="0" smtClean="0">
                <a:solidFill>
                  <a:schemeClr val="accent2"/>
                </a:solidFill>
              </a:rPr>
              <a:t>  </a:t>
            </a:r>
            <a:r>
              <a:rPr lang="en-US" altLang="tr-TR" sz="2800" i="1" dirty="0" smtClean="0">
                <a:solidFill>
                  <a:schemeClr val="folHlink"/>
                </a:solidFill>
              </a:rPr>
              <a:t>Tree of R.A. ops, with choice of </a:t>
            </a:r>
            <a:r>
              <a:rPr lang="en-US" altLang="tr-TR" sz="2800" i="1" dirty="0" err="1" smtClean="0">
                <a:solidFill>
                  <a:schemeClr val="folHlink"/>
                </a:solidFill>
              </a:rPr>
              <a:t>alg</a:t>
            </a:r>
            <a:r>
              <a:rPr lang="en-US" altLang="tr-TR" sz="2800" i="1" dirty="0" smtClean="0">
                <a:solidFill>
                  <a:schemeClr val="folHlink"/>
                </a:solidFill>
              </a:rPr>
              <a:t> for each op.</a:t>
            </a:r>
          </a:p>
          <a:p>
            <a:pPr lvl="1">
              <a:buSzPct val="75000"/>
            </a:pPr>
            <a:r>
              <a:rPr lang="en-US" altLang="tr-TR" sz="2400" dirty="0" smtClean="0"/>
              <a:t>Each operator typically implemented using a `pull’ interface: when an operator is `pulled’ for the next output tuples, it `pulls’ on its inputs and computes them.</a:t>
            </a:r>
          </a:p>
          <a:p>
            <a:endParaRPr lang="tr-TR" altLang="tr-TR" sz="2800" dirty="0" smtClean="0"/>
          </a:p>
          <a:p>
            <a:r>
              <a:rPr lang="en-US" altLang="tr-TR" sz="2400" dirty="0" smtClean="0"/>
              <a:t>Two main issues:</a:t>
            </a:r>
          </a:p>
          <a:p>
            <a:pPr lvl="1">
              <a:buSzPct val="75000"/>
            </a:pPr>
            <a:r>
              <a:rPr lang="en-US" altLang="tr-TR" sz="2000" dirty="0" smtClean="0"/>
              <a:t>For a given query, </a:t>
            </a:r>
            <a:r>
              <a:rPr lang="en-US" altLang="tr-TR" sz="2000" dirty="0" smtClean="0">
                <a:solidFill>
                  <a:schemeClr val="accent2"/>
                </a:solidFill>
              </a:rPr>
              <a:t>what plans are considered</a:t>
            </a:r>
            <a:r>
              <a:rPr lang="en-US" altLang="tr-TR" sz="2000" dirty="0" smtClean="0"/>
              <a:t>?</a:t>
            </a:r>
          </a:p>
          <a:p>
            <a:pPr lvl="2"/>
            <a:r>
              <a:rPr lang="en-US" altLang="tr-TR" sz="1800" dirty="0" smtClean="0"/>
              <a:t>Algorithm to search plan space for cheapest (estimated) plan.</a:t>
            </a:r>
          </a:p>
          <a:p>
            <a:pPr lvl="1">
              <a:buSzPct val="75000"/>
            </a:pPr>
            <a:r>
              <a:rPr lang="en-US" altLang="tr-TR" sz="2000" dirty="0" smtClean="0"/>
              <a:t>How is the </a:t>
            </a:r>
            <a:r>
              <a:rPr lang="en-US" altLang="tr-TR" sz="2000" dirty="0" smtClean="0">
                <a:solidFill>
                  <a:schemeClr val="accent2"/>
                </a:solidFill>
              </a:rPr>
              <a:t>cost of a plan estimated</a:t>
            </a:r>
            <a:r>
              <a:rPr lang="en-US" altLang="tr-TR" sz="2000" dirty="0" smtClean="0"/>
              <a:t>?</a:t>
            </a:r>
          </a:p>
          <a:p>
            <a:r>
              <a:rPr lang="en-US" altLang="tr-TR" sz="2400" dirty="0" smtClean="0">
                <a:solidFill>
                  <a:schemeClr val="accent2"/>
                </a:solidFill>
              </a:rPr>
              <a:t>Ideally: </a:t>
            </a:r>
            <a:r>
              <a:rPr lang="en-US" altLang="tr-TR" sz="2400" dirty="0" smtClean="0"/>
              <a:t>Want to find best plan.  </a:t>
            </a:r>
            <a:r>
              <a:rPr lang="en-US" altLang="tr-TR" sz="2400" dirty="0" smtClean="0">
                <a:solidFill>
                  <a:schemeClr val="accent2"/>
                </a:solidFill>
              </a:rPr>
              <a:t>Practically: </a:t>
            </a:r>
            <a:r>
              <a:rPr lang="en-US" altLang="tr-TR" sz="2400" dirty="0" smtClean="0"/>
              <a:t>Avoid worst plans!</a:t>
            </a:r>
          </a:p>
          <a:p>
            <a:r>
              <a:rPr lang="en-US" sz="2400" dirty="0"/>
              <a:t>We will study the System R approach which is cost-based.</a:t>
            </a:r>
          </a:p>
          <a:p>
            <a:r>
              <a:rPr lang="en-US" sz="2400" dirty="0" smtClean="0"/>
              <a:t>Other </a:t>
            </a:r>
            <a:r>
              <a:rPr lang="en-US" sz="2400" dirty="0"/>
              <a:t>approaches: Rule-based optimizers, randomized </a:t>
            </a:r>
            <a:r>
              <a:rPr lang="en-US" sz="2400" dirty="0" smtClean="0"/>
              <a:t>plan</a:t>
            </a:r>
            <a:r>
              <a:rPr lang="tr-TR" sz="2400" dirty="0" smtClean="0"/>
              <a:t> </a:t>
            </a:r>
            <a:r>
              <a:rPr lang="en-US" sz="2400" dirty="0" smtClean="0"/>
              <a:t>generation</a:t>
            </a:r>
            <a:r>
              <a:rPr lang="en-US" sz="2400" dirty="0"/>
              <a:t>, parametric Q. optimization, multiple Q. optimization</a:t>
            </a:r>
            <a:endParaRPr lang="en-US" altLang="tr-TR" sz="2800" dirty="0" smtClean="0"/>
          </a:p>
        </p:txBody>
      </p:sp>
      <p:grpSp>
        <p:nvGrpSpPr>
          <p:cNvPr id="2" name="Grup 1"/>
          <p:cNvGrpSpPr/>
          <p:nvPr/>
        </p:nvGrpSpPr>
        <p:grpSpPr>
          <a:xfrm>
            <a:off x="6919925" y="2203574"/>
            <a:ext cx="2008559" cy="1523772"/>
            <a:chOff x="6816725" y="2708920"/>
            <a:chExt cx="2035840" cy="1760188"/>
          </a:xfrm>
        </p:grpSpPr>
        <p:pic>
          <p:nvPicPr>
            <p:cNvPr id="6" name="Resim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6725" y="2708920"/>
              <a:ext cx="1895475" cy="1352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Metin kutusu 2"/>
            <p:cNvSpPr txBox="1">
              <a:spLocks noChangeArrowheads="1"/>
            </p:cNvSpPr>
            <p:nvPr/>
          </p:nvSpPr>
          <p:spPr bwMode="auto">
            <a:xfrm>
              <a:off x="6816725" y="4149132"/>
              <a:ext cx="2035840" cy="319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tr-TR" sz="1200" b="1" dirty="0">
                  <a:solidFill>
                    <a:srgbClr val="FF0000"/>
                  </a:solidFill>
                </a:rPr>
                <a:t>“Network of </a:t>
              </a:r>
              <a:r>
                <a:rPr lang="en-US" altLang="tr-TR" sz="1200" b="1" u="sng" dirty="0">
                  <a:solidFill>
                    <a:srgbClr val="FF0000"/>
                  </a:solidFill>
                </a:rPr>
                <a:t>active</a:t>
              </a:r>
              <a:r>
                <a:rPr lang="en-US" altLang="tr-TR" sz="1200" b="1" dirty="0">
                  <a:solidFill>
                    <a:srgbClr val="FF0000"/>
                  </a:solidFill>
                </a:rPr>
                <a:t> scans”</a:t>
              </a:r>
              <a:endParaRPr lang="tr-TR" altLang="tr-TR" sz="1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93629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812D8B4-276D-41D1-A92D-F38448073874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8195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5078868-E15F-46AA-B843-EE9CD88FE222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8196" name="Title 1"/>
          <p:cNvSpPr txBox="1">
            <a:spLocks noChangeArrowheads="1"/>
          </p:cNvSpPr>
          <p:nvPr/>
        </p:nvSpPr>
        <p:spPr bwMode="auto">
          <a:xfrm>
            <a:off x="142875" y="115888"/>
            <a:ext cx="822960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>
                <a:solidFill>
                  <a:srgbClr val="FF0000"/>
                </a:solidFill>
              </a:rPr>
              <a:t>Ağaç Dönüşümleri-4: </a:t>
            </a:r>
            <a:r>
              <a:rPr lang="tr-TR" altLang="en-US" i="1">
                <a:solidFill>
                  <a:srgbClr val="FF0000"/>
                </a:solidFill>
              </a:rPr>
              <a:t>project</a:t>
            </a:r>
            <a:endParaRPr lang="en-US" altLang="tr-TR" i="1">
              <a:solidFill>
                <a:srgbClr val="FF0000"/>
              </a:solidFill>
            </a:endParaRPr>
          </a:p>
        </p:txBody>
      </p:sp>
      <p:pic>
        <p:nvPicPr>
          <p:cNvPr id="81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6125"/>
            <a:ext cx="4679950" cy="267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860425"/>
            <a:ext cx="36671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9" name="Right Arrow 7"/>
          <p:cNvSpPr>
            <a:spLocks noChangeArrowheads="1"/>
          </p:cNvSpPr>
          <p:nvPr/>
        </p:nvSpPr>
        <p:spPr bwMode="auto">
          <a:xfrm>
            <a:off x="4787900" y="3465513"/>
            <a:ext cx="431800" cy="104298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>
              <a:alpha val="34901"/>
            </a:schemeClr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tr-TR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915EE5E-4880-4DD9-9ABB-B42C34A66A49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9219" name="Title 1"/>
          <p:cNvSpPr>
            <a:spLocks noGrp="1"/>
          </p:cNvSpPr>
          <p:nvPr>
            <p:ph type="title" idx="4294967295"/>
          </p:nvPr>
        </p:nvSpPr>
        <p:spPr>
          <a:xfrm>
            <a:off x="542925" y="7938"/>
            <a:ext cx="8229600" cy="574675"/>
          </a:xfrm>
        </p:spPr>
        <p:txBody>
          <a:bodyPr/>
          <a:lstStyle/>
          <a:p>
            <a:r>
              <a:rPr lang="tr-TR" altLang="en-US" sz="3200" smtClean="0">
                <a:sym typeface="Wingdings" panose="05000000000000000000" pitchFamily="2" charset="2"/>
              </a:rPr>
              <a:t>PLANLAYICI 1.adımı: </a:t>
            </a:r>
            <a:r>
              <a:rPr lang="tr-TR" altLang="en-US" sz="3200" b="1" smtClean="0">
                <a:solidFill>
                  <a:srgbClr val="FF0000"/>
                </a:solidFill>
                <a:sym typeface="Wingdings" panose="05000000000000000000" pitchFamily="2" charset="2"/>
              </a:rPr>
              <a:t>AĞAC</a:t>
            </a:r>
            <a:r>
              <a:rPr lang="tr-TR" altLang="en-US" sz="320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tr-TR" altLang="en-US" sz="3200" i="1" smtClean="0">
                <a:solidFill>
                  <a:srgbClr val="FF0000"/>
                </a:solidFill>
              </a:rPr>
              <a:t>maliyet kestirimi</a:t>
            </a:r>
            <a:endParaRPr lang="en-US" altLang="tr-TR" sz="3200" i="1" smtClean="0">
              <a:solidFill>
                <a:srgbClr val="FF0000"/>
              </a:solidFill>
            </a:endParaRPr>
          </a:p>
        </p:txBody>
      </p:sp>
      <p:sp>
        <p:nvSpPr>
          <p:cNvPr id="9220" name="Content Placeholder 2"/>
          <p:cNvSpPr>
            <a:spLocks noGrp="1"/>
          </p:cNvSpPr>
          <p:nvPr>
            <p:ph idx="4294967295"/>
          </p:nvPr>
        </p:nvSpPr>
        <p:spPr>
          <a:xfrm>
            <a:off x="0" y="477838"/>
            <a:ext cx="9144000" cy="1655762"/>
          </a:xfrm>
        </p:spPr>
        <p:txBody>
          <a:bodyPr/>
          <a:lstStyle/>
          <a:p>
            <a:r>
              <a:rPr lang="tr-TR" altLang="en-US" sz="2400" smtClean="0"/>
              <a:t>Blok erişim sayısı bilgisi olmadan </a:t>
            </a:r>
            <a:r>
              <a:rPr lang="tr-TR" altLang="en-US" sz="2400" smtClean="0">
                <a:sym typeface="Wingdings" panose="05000000000000000000" pitchFamily="2" charset="2"/>
              </a:rPr>
              <a:t> ağac kestirimi</a:t>
            </a:r>
            <a:endParaRPr lang="tr-TR" altLang="en-US" sz="2400" smtClean="0"/>
          </a:p>
          <a:p>
            <a:r>
              <a:rPr lang="tr-TR" altLang="en-US" sz="2400" smtClean="0"/>
              <a:t>2 öngörü</a:t>
            </a:r>
          </a:p>
          <a:p>
            <a:pPr lvl="1"/>
            <a:r>
              <a:rPr lang="tr-TR" altLang="en-US" sz="2000" smtClean="0"/>
              <a:t>Ağaç maliyeti belirleyen PRODUCT/JOIN sayısı</a:t>
            </a:r>
          </a:p>
          <a:p>
            <a:pPr lvl="1"/>
            <a:r>
              <a:rPr lang="tr-TR" altLang="en-US" sz="2000" smtClean="0"/>
              <a:t>PRODUCT/JOIN maliyeti </a:t>
            </a:r>
            <a:r>
              <a:rPr lang="tr-TR" altLang="en-US" sz="2000" b="1" u="sng" smtClean="0"/>
              <a:t>GİRİŞ KAYIT SAYILARI TOPLAMI</a:t>
            </a:r>
            <a:r>
              <a:rPr lang="tr-TR" altLang="en-US" sz="2000" u="sng" smtClean="0"/>
              <a:t> </a:t>
            </a:r>
            <a:r>
              <a:rPr lang="tr-TR" altLang="en-US" sz="2000" smtClean="0"/>
              <a:t>ile «</a:t>
            </a:r>
            <a:r>
              <a:rPr lang="tr-TR" altLang="en-US" sz="2000" b="1" smtClean="0"/>
              <a:t>tahmin»</a:t>
            </a:r>
            <a:r>
              <a:rPr lang="tr-TR" altLang="en-US" sz="2000" smtClean="0"/>
              <a:t> edilebilir.</a:t>
            </a: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3714750"/>
            <a:ext cx="2562225" cy="212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3" y="3897313"/>
            <a:ext cx="2876550" cy="211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4" name="Content Placeholder 2"/>
          <p:cNvSpPr txBox="1">
            <a:spLocks noChangeArrowheads="1"/>
          </p:cNvSpPr>
          <p:nvPr/>
        </p:nvSpPr>
        <p:spPr bwMode="auto">
          <a:xfrm>
            <a:off x="155575" y="6038850"/>
            <a:ext cx="3948113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Tx/>
              <a:buNone/>
            </a:pPr>
            <a:r>
              <a:rPr lang="tr-TR" altLang="en-US" sz="1800"/>
              <a:t>(45000 + 25000) + (1125*10</a:t>
            </a:r>
            <a:r>
              <a:rPr lang="tr-TR" altLang="en-US" sz="1800" baseline="30000"/>
              <a:t>6</a:t>
            </a:r>
            <a:r>
              <a:rPr lang="tr-TR" altLang="en-US" sz="1800"/>
              <a:t> +1,5* 10</a:t>
            </a:r>
            <a:r>
              <a:rPr lang="tr-TR" altLang="en-US" sz="1800" baseline="30000"/>
              <a:t>6</a:t>
            </a:r>
            <a:r>
              <a:rPr lang="tr-TR" altLang="en-US" sz="1800"/>
              <a:t>)</a:t>
            </a:r>
          </a:p>
          <a:p>
            <a:pPr>
              <a:buFontTx/>
              <a:buNone/>
            </a:pPr>
            <a:r>
              <a:rPr lang="tr-TR" altLang="en-US" sz="1800"/>
              <a:t> =1.126.570.000</a:t>
            </a:r>
            <a:endParaRPr lang="en-US" altLang="tr-TR" sz="1800"/>
          </a:p>
        </p:txBody>
      </p:sp>
      <p:pic>
        <p:nvPicPr>
          <p:cNvPr id="922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038" y="2133600"/>
            <a:ext cx="4565650" cy="62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6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2741613"/>
            <a:ext cx="4592638" cy="97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7" name="Content Placeholder 2"/>
          <p:cNvSpPr txBox="1">
            <a:spLocks noChangeArrowheads="1"/>
          </p:cNvSpPr>
          <p:nvPr/>
        </p:nvSpPr>
        <p:spPr bwMode="auto">
          <a:xfrm>
            <a:off x="4827588" y="6013450"/>
            <a:ext cx="39497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Tx/>
              <a:buNone/>
            </a:pPr>
            <a:r>
              <a:rPr lang="tr-TR" altLang="en-US" sz="1800"/>
              <a:t>(1+ 1,5* 10</a:t>
            </a:r>
            <a:r>
              <a:rPr lang="tr-TR" altLang="en-US" sz="1800" baseline="30000"/>
              <a:t>6</a:t>
            </a:r>
            <a:r>
              <a:rPr lang="tr-TR" altLang="en-US" sz="1800"/>
              <a:t>) + (34+500)</a:t>
            </a:r>
          </a:p>
          <a:p>
            <a:pPr>
              <a:buFontTx/>
              <a:buNone/>
            </a:pPr>
            <a:r>
              <a:rPr lang="tr-TR" altLang="en-US" sz="1800"/>
              <a:t> =1.500.535</a:t>
            </a:r>
            <a:endParaRPr lang="en-US" altLang="tr-TR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7420D1E-37D7-4B0D-828D-345A10801F8F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243" name="Slayt Numarası Yer Tutucusu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2F3CA5D-478F-403A-B77F-9A7792A4F3AC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0244" name="Dikdörtgen 5"/>
          <p:cNvSpPr>
            <a:spLocks noChangeArrowheads="1"/>
          </p:cNvSpPr>
          <p:nvPr/>
        </p:nvSpPr>
        <p:spPr bwMode="auto">
          <a:xfrm>
            <a:off x="1187450" y="406400"/>
            <a:ext cx="2136775" cy="792163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1800">
                <a:solidFill>
                  <a:srgbClr val="FFFFFF"/>
                </a:solidFill>
              </a:rPr>
              <a:t>En düşük maliyetli ağaç</a:t>
            </a:r>
          </a:p>
        </p:txBody>
      </p:sp>
      <p:sp>
        <p:nvSpPr>
          <p:cNvPr id="10245" name="Dikdörtgen 6"/>
          <p:cNvSpPr>
            <a:spLocks noChangeArrowheads="1"/>
          </p:cNvSpPr>
          <p:nvPr/>
        </p:nvSpPr>
        <p:spPr bwMode="auto">
          <a:xfrm>
            <a:off x="4868863" y="582613"/>
            <a:ext cx="1692275" cy="539750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1800">
                <a:solidFill>
                  <a:srgbClr val="FFFFFF"/>
                </a:solidFill>
              </a:rPr>
              <a:t>En düşük maliyetli PLAN</a:t>
            </a:r>
          </a:p>
        </p:txBody>
      </p:sp>
      <p:sp>
        <p:nvSpPr>
          <p:cNvPr id="10246" name="Sağ Ok 7"/>
          <p:cNvSpPr>
            <a:spLocks noChangeArrowheads="1"/>
          </p:cNvSpPr>
          <p:nvPr/>
        </p:nvSpPr>
        <p:spPr bwMode="auto">
          <a:xfrm>
            <a:off x="3429000" y="635000"/>
            <a:ext cx="1439863" cy="487363"/>
          </a:xfrm>
          <a:prstGeom prst="rightArrow">
            <a:avLst>
              <a:gd name="adj1" fmla="val 50000"/>
              <a:gd name="adj2" fmla="val 50006"/>
            </a:avLst>
          </a:prstGeom>
          <a:solidFill>
            <a:schemeClr val="accent1"/>
          </a:solidFill>
          <a:ln w="25400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tr-TR" altLang="tr-TR" sz="1800" dirty="0" smtClean="0">
                <a:solidFill>
                  <a:srgbClr val="FFFFFF"/>
                </a:solidFill>
              </a:rPr>
              <a:t>????</a:t>
            </a:r>
            <a:endParaRPr lang="tr-TR" altLang="tr-TR" sz="1800" dirty="0">
              <a:solidFill>
                <a:srgbClr val="FFFFFF"/>
              </a:solidFill>
            </a:endParaRPr>
          </a:p>
        </p:txBody>
      </p:sp>
      <p:pic>
        <p:nvPicPr>
          <p:cNvPr id="102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3" y="1093788"/>
            <a:ext cx="3600450" cy="272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8" name="Content Placeholder 2"/>
          <p:cNvSpPr txBox="1">
            <a:spLocks noChangeArrowheads="1"/>
          </p:cNvSpPr>
          <p:nvPr/>
        </p:nvSpPr>
        <p:spPr bwMode="auto">
          <a:xfrm>
            <a:off x="87313" y="3824288"/>
            <a:ext cx="4246562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Tx/>
              <a:buNone/>
            </a:pPr>
            <a:r>
              <a:rPr lang="tr-TR" altLang="en-US" sz="1800"/>
              <a:t>J1 maliyeti= 45000/40 + 1.5 milyon</a:t>
            </a:r>
          </a:p>
          <a:p>
            <a:pPr>
              <a:buFontTx/>
              <a:buNone/>
            </a:pPr>
            <a:r>
              <a:rPr lang="tr-TR" altLang="en-US" sz="1800"/>
              <a:t>J2 maliyeti= 1.5 milyon/40 + 25000/500</a:t>
            </a:r>
          </a:p>
          <a:p>
            <a:pPr>
              <a:buFontTx/>
              <a:buNone/>
            </a:pPr>
            <a:r>
              <a:rPr lang="tr-TR" altLang="en-US" sz="1800"/>
              <a:t>Toplam maliyet kestirimi= </a:t>
            </a:r>
            <a:r>
              <a:rPr lang="tr-TR" altLang="en-US" sz="1800" b="1" u="sng"/>
              <a:t>1.538.675</a:t>
            </a:r>
            <a:r>
              <a:rPr lang="tr-TR" altLang="en-US" sz="1800"/>
              <a:t> </a:t>
            </a:r>
            <a:endParaRPr lang="en-US" altLang="tr-TR" sz="1800"/>
          </a:p>
        </p:txBody>
      </p:sp>
      <p:pic>
        <p:nvPicPr>
          <p:cNvPr id="1024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88" y="1196975"/>
            <a:ext cx="337185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50" name="Content Placeholder 2"/>
          <p:cNvSpPr txBox="1">
            <a:spLocks noChangeArrowheads="1"/>
          </p:cNvSpPr>
          <p:nvPr/>
        </p:nvSpPr>
        <p:spPr bwMode="auto">
          <a:xfrm>
            <a:off x="4567238" y="3816350"/>
            <a:ext cx="4205287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Tx/>
              <a:buNone/>
            </a:pPr>
            <a:r>
              <a:rPr lang="tr-TR" altLang="tr-TR" sz="1800" dirty="0"/>
              <a:t>J1 maliyeti= 25000/500 + 1.5 milyon</a:t>
            </a:r>
          </a:p>
          <a:p>
            <a:pPr>
              <a:buFontTx/>
              <a:buNone/>
            </a:pPr>
            <a:r>
              <a:rPr lang="tr-TR" altLang="tr-TR" sz="1800" dirty="0"/>
              <a:t>J2 maliyeti= 1.5 milyon/500 + 45000/40</a:t>
            </a:r>
          </a:p>
          <a:p>
            <a:pPr>
              <a:buFontTx/>
              <a:buNone/>
            </a:pPr>
            <a:r>
              <a:rPr lang="tr-TR" altLang="tr-TR" sz="1800" dirty="0"/>
              <a:t>Toplam maliyet kestirimi= </a:t>
            </a:r>
            <a:r>
              <a:rPr lang="tr-TR" altLang="tr-TR" sz="1800" b="1" u="sng" dirty="0"/>
              <a:t>1.504.175</a:t>
            </a:r>
            <a:r>
              <a:rPr lang="tr-TR" altLang="tr-TR" sz="1800" dirty="0"/>
              <a:t> </a:t>
            </a:r>
          </a:p>
        </p:txBody>
      </p:sp>
      <p:sp>
        <p:nvSpPr>
          <p:cNvPr id="10251" name="Content Placeholder 2"/>
          <p:cNvSpPr txBox="1">
            <a:spLocks noChangeArrowheads="1"/>
          </p:cNvSpPr>
          <p:nvPr/>
        </p:nvSpPr>
        <p:spPr bwMode="auto">
          <a:xfrm>
            <a:off x="87313" y="5005388"/>
            <a:ext cx="4246562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Tx/>
              <a:buNone/>
            </a:pPr>
            <a:r>
              <a:rPr lang="tr-TR" altLang="en-US" sz="1800" i="1" dirty="0"/>
              <a:t>J1= </a:t>
            </a:r>
            <a:r>
              <a:rPr lang="tr-TR" altLang="en-US" sz="1800" i="1" dirty="0" err="1"/>
              <a:t>ENROLL.StudentId</a:t>
            </a:r>
            <a:r>
              <a:rPr lang="tr-TR" altLang="en-US" sz="1800" i="1" dirty="0"/>
              <a:t> </a:t>
            </a:r>
            <a:r>
              <a:rPr lang="tr-TR" altLang="en-US" sz="1800" i="1" dirty="0" err="1"/>
              <a:t>idx</a:t>
            </a:r>
            <a:r>
              <a:rPr lang="tr-TR" altLang="en-US" sz="1800" i="1" dirty="0"/>
              <a:t>, </a:t>
            </a:r>
            <a:r>
              <a:rPr lang="tr-TR" altLang="en-US" sz="1800" i="1" dirty="0" err="1"/>
              <a:t>IndexJoin</a:t>
            </a:r>
            <a:endParaRPr lang="tr-TR" altLang="en-US" sz="1800" i="1" dirty="0"/>
          </a:p>
          <a:p>
            <a:pPr>
              <a:buFontTx/>
              <a:buNone/>
            </a:pPr>
            <a:r>
              <a:rPr lang="tr-TR" altLang="en-US" sz="1800" dirty="0" smtClean="0"/>
              <a:t>NP(J1</a:t>
            </a:r>
            <a:r>
              <a:rPr lang="tr-TR" altLang="en-US" sz="1800" dirty="0"/>
              <a:t>) = 4500 + 37500 </a:t>
            </a:r>
            <a:r>
              <a:rPr lang="tr-TR" altLang="en-US" sz="1400" i="1" dirty="0"/>
              <a:t>( 1125 * 1.5milon/45.000)</a:t>
            </a:r>
            <a:endParaRPr lang="tr-TR" altLang="en-US" sz="1800" i="1" dirty="0"/>
          </a:p>
          <a:p>
            <a:pPr>
              <a:buFontTx/>
              <a:buNone/>
            </a:pPr>
            <a:r>
              <a:rPr lang="tr-TR" altLang="en-US" sz="1800" i="1" dirty="0" smtClean="0"/>
              <a:t>J2=BNL, </a:t>
            </a:r>
            <a:r>
              <a:rPr lang="tr-TR" altLang="en-US" sz="1800" i="1" dirty="0" err="1" smtClean="0"/>
              <a:t>B_size</a:t>
            </a:r>
            <a:r>
              <a:rPr lang="tr-TR" altLang="en-US" sz="1800" i="1" dirty="0" smtClean="0"/>
              <a:t>=B=5</a:t>
            </a:r>
            <a:endParaRPr lang="tr-TR" altLang="en-US" sz="1800" i="1" dirty="0"/>
          </a:p>
          <a:p>
            <a:pPr>
              <a:buFontTx/>
              <a:buNone/>
            </a:pPr>
            <a:r>
              <a:rPr lang="tr-TR" altLang="en-US" sz="1800" dirty="0" smtClean="0"/>
              <a:t>NP(J2</a:t>
            </a:r>
            <a:r>
              <a:rPr lang="tr-TR" altLang="en-US" sz="1800" dirty="0"/>
              <a:t>) = 2500 +5+5 + </a:t>
            </a:r>
            <a:r>
              <a:rPr lang="tr-TR" altLang="en-US" sz="1800" dirty="0" smtClean="0"/>
              <a:t>1*NP(J1</a:t>
            </a:r>
            <a:r>
              <a:rPr lang="tr-TR" altLang="en-US" sz="1800" dirty="0"/>
              <a:t>) = </a:t>
            </a:r>
            <a:r>
              <a:rPr lang="tr-TR" altLang="en-US" sz="1800" b="1" u="sng" dirty="0"/>
              <a:t>44.510</a:t>
            </a:r>
          </a:p>
          <a:p>
            <a:pPr>
              <a:buFontTx/>
              <a:buNone/>
            </a:pPr>
            <a:endParaRPr lang="tr-TR" altLang="en-US" sz="1800" dirty="0"/>
          </a:p>
          <a:p>
            <a:pPr>
              <a:buFontTx/>
              <a:buNone/>
            </a:pPr>
            <a:endParaRPr lang="en-US" altLang="tr-TR" sz="1800" dirty="0"/>
          </a:p>
        </p:txBody>
      </p:sp>
      <p:sp>
        <p:nvSpPr>
          <p:cNvPr id="10252" name="Content Placeholder 2"/>
          <p:cNvSpPr txBox="1">
            <a:spLocks noChangeArrowheads="1"/>
          </p:cNvSpPr>
          <p:nvPr/>
        </p:nvSpPr>
        <p:spPr bwMode="auto">
          <a:xfrm>
            <a:off x="4570413" y="4862803"/>
            <a:ext cx="4246562" cy="171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Tx/>
              <a:buNone/>
            </a:pPr>
            <a:r>
              <a:rPr lang="tr-TR" altLang="en-US" sz="1800" i="1" dirty="0" err="1"/>
              <a:t>ENROLL.StudentId</a:t>
            </a:r>
            <a:r>
              <a:rPr lang="tr-TR" altLang="en-US" sz="1800" i="1" dirty="0"/>
              <a:t> </a:t>
            </a:r>
            <a:r>
              <a:rPr lang="tr-TR" altLang="en-US" sz="1800" i="1" dirty="0" err="1"/>
              <a:t>idx</a:t>
            </a:r>
            <a:r>
              <a:rPr lang="tr-TR" altLang="en-US" sz="1800" i="1" dirty="0"/>
              <a:t> </a:t>
            </a:r>
            <a:r>
              <a:rPr lang="tr-TR" altLang="en-US" sz="1800" i="1" dirty="0" smtClean="0"/>
              <a:t>var: kullanamıyoruz</a:t>
            </a:r>
            <a:r>
              <a:rPr lang="tr-TR" altLang="en-US" sz="1800" i="1" dirty="0"/>
              <a:t>!</a:t>
            </a:r>
          </a:p>
          <a:p>
            <a:pPr>
              <a:buFontTx/>
              <a:buNone/>
            </a:pPr>
            <a:r>
              <a:rPr lang="tr-TR" altLang="en-US" sz="1800" i="1" dirty="0" smtClean="0"/>
              <a:t>J1=BNL, </a:t>
            </a:r>
            <a:r>
              <a:rPr lang="tr-TR" altLang="en-US" sz="1800" i="1" dirty="0" err="1" smtClean="0"/>
              <a:t>B_size</a:t>
            </a:r>
            <a:r>
              <a:rPr lang="tr-TR" altLang="en-US" sz="1800" i="1" dirty="0" smtClean="0"/>
              <a:t>=B=5</a:t>
            </a:r>
            <a:endParaRPr lang="tr-TR" altLang="en-US" sz="1800" i="1" dirty="0"/>
          </a:p>
          <a:p>
            <a:pPr>
              <a:buFontTx/>
              <a:buNone/>
            </a:pPr>
            <a:r>
              <a:rPr lang="tr-TR" altLang="en-US" sz="1800" dirty="0" smtClean="0"/>
              <a:t>NP(J1</a:t>
            </a:r>
            <a:r>
              <a:rPr lang="tr-TR" altLang="en-US" sz="1800" dirty="0"/>
              <a:t>) = 2500+5+5+ 1*50.000</a:t>
            </a:r>
          </a:p>
          <a:p>
            <a:pPr>
              <a:buFontTx/>
              <a:buNone/>
            </a:pPr>
            <a:r>
              <a:rPr lang="tr-TR" altLang="en-US" sz="1800" i="1" dirty="0" smtClean="0"/>
              <a:t>J2=BNL, </a:t>
            </a:r>
            <a:r>
              <a:rPr lang="tr-TR" altLang="en-US" sz="1800" i="1" dirty="0"/>
              <a:t>B</a:t>
            </a:r>
            <a:r>
              <a:rPr lang="tr-TR" altLang="en-US" sz="1800" i="1" dirty="0" smtClean="0"/>
              <a:t>=113</a:t>
            </a:r>
            <a:endParaRPr lang="tr-TR" altLang="en-US" sz="1800" i="1" dirty="0"/>
          </a:p>
          <a:p>
            <a:pPr>
              <a:buFontTx/>
              <a:buNone/>
            </a:pPr>
            <a:r>
              <a:rPr lang="tr-TR" altLang="en-US" sz="1800" dirty="0" smtClean="0"/>
              <a:t>NP(J2</a:t>
            </a:r>
            <a:r>
              <a:rPr lang="tr-TR" altLang="en-US" sz="1800" dirty="0"/>
              <a:t>) = 4500 +113+113 + 1*B(J1) = </a:t>
            </a:r>
            <a:r>
              <a:rPr lang="tr-TR" altLang="en-US" sz="1800" b="1" u="sng" dirty="0"/>
              <a:t>57.236</a:t>
            </a:r>
          </a:p>
          <a:p>
            <a:pPr>
              <a:buFontTx/>
              <a:buNone/>
            </a:pPr>
            <a:endParaRPr lang="tr-TR" altLang="en-US" sz="1800" dirty="0"/>
          </a:p>
          <a:p>
            <a:pPr>
              <a:buFontTx/>
              <a:buNone/>
            </a:pPr>
            <a:endParaRPr lang="en-US" altLang="tr-TR" sz="1800" dirty="0"/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542925" y="7938"/>
            <a:ext cx="82296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tr-TR" altLang="en-US" sz="3200" kern="0" dirty="0" smtClean="0">
                <a:sym typeface="Wingdings" pitchFamily="2" charset="2"/>
              </a:rPr>
              <a:t>PLANLAYICI 1.adımı: </a:t>
            </a:r>
            <a:r>
              <a:rPr lang="tr-TR" altLang="en-US" sz="3200" b="1" kern="0" dirty="0" smtClean="0">
                <a:solidFill>
                  <a:srgbClr val="FF0000"/>
                </a:solidFill>
                <a:sym typeface="Wingdings" pitchFamily="2" charset="2"/>
              </a:rPr>
              <a:t>AĞAC</a:t>
            </a:r>
            <a:r>
              <a:rPr lang="tr-TR" altLang="en-US" sz="3200" kern="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tr-TR" altLang="en-US" sz="3200" i="1" kern="0" dirty="0" smtClean="0">
                <a:solidFill>
                  <a:srgbClr val="FF0000"/>
                </a:solidFill>
              </a:rPr>
              <a:t>maliyet kestirimi</a:t>
            </a:r>
            <a:endParaRPr lang="en-US" altLang="tr-TR" sz="3200" i="1" kern="0" dirty="0" smtClean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Mürekkep 1"/>
              <p14:cNvContentPartPr/>
              <p14:nvPr/>
            </p14:nvContentPartPr>
            <p14:xfrm>
              <a:off x="325039" y="2227958"/>
              <a:ext cx="62280" cy="97200"/>
            </p14:xfrm>
          </p:contentPart>
        </mc:Choice>
        <mc:Fallback xmlns="">
          <p:pic>
            <p:nvPicPr>
              <p:cNvPr id="2" name="Mürekkep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9199" y="2215358"/>
                <a:ext cx="946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Mürekkep 2"/>
              <p14:cNvContentPartPr/>
              <p14:nvPr/>
            </p14:nvContentPartPr>
            <p14:xfrm>
              <a:off x="427639" y="2202758"/>
              <a:ext cx="40680" cy="88200"/>
            </p14:xfrm>
          </p:contentPart>
        </mc:Choice>
        <mc:Fallback xmlns="">
          <p:pic>
            <p:nvPicPr>
              <p:cNvPr id="3" name="Mürekkep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5399" y="2186558"/>
                <a:ext cx="687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Mürekkep 3"/>
              <p14:cNvContentPartPr/>
              <p14:nvPr/>
            </p14:nvContentPartPr>
            <p14:xfrm>
              <a:off x="412879" y="2278718"/>
              <a:ext cx="107640" cy="34920"/>
            </p14:xfrm>
          </p:contentPart>
        </mc:Choice>
        <mc:Fallback xmlns="">
          <p:pic>
            <p:nvPicPr>
              <p:cNvPr id="4" name="Mürekkep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0279" y="2272958"/>
                <a:ext cx="1260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Mürekkep 4"/>
              <p14:cNvContentPartPr/>
              <p14:nvPr/>
            </p14:nvContentPartPr>
            <p14:xfrm>
              <a:off x="323599" y="2215718"/>
              <a:ext cx="46080" cy="22680"/>
            </p14:xfrm>
          </p:contentPart>
        </mc:Choice>
        <mc:Fallback xmlns="">
          <p:pic>
            <p:nvPicPr>
              <p:cNvPr id="5" name="Mürekkep 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2439" y="2206358"/>
                <a:ext cx="676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Mürekkep 5"/>
              <p14:cNvContentPartPr/>
              <p14:nvPr/>
            </p14:nvContentPartPr>
            <p14:xfrm>
              <a:off x="1018759" y="1809638"/>
              <a:ext cx="87120" cy="24120"/>
            </p14:xfrm>
          </p:contentPart>
        </mc:Choice>
        <mc:Fallback xmlns="">
          <p:pic>
            <p:nvPicPr>
              <p:cNvPr id="6" name="Mürekkep 5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6159" y="1799198"/>
                <a:ext cx="1126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Mürekkep 6"/>
              <p14:cNvContentPartPr/>
              <p14:nvPr/>
            </p14:nvContentPartPr>
            <p14:xfrm>
              <a:off x="1032439" y="1822238"/>
              <a:ext cx="46440" cy="90000"/>
            </p14:xfrm>
          </p:contentPart>
        </mc:Choice>
        <mc:Fallback xmlns="">
          <p:pic>
            <p:nvPicPr>
              <p:cNvPr id="7" name="Mürekkep 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18759" y="1813598"/>
                <a:ext cx="766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" name="Mürekkep 7"/>
              <p14:cNvContentPartPr/>
              <p14:nvPr/>
            </p14:nvContentPartPr>
            <p14:xfrm>
              <a:off x="1180039" y="1794158"/>
              <a:ext cx="30600" cy="90000"/>
            </p14:xfrm>
          </p:contentPart>
        </mc:Choice>
        <mc:Fallback xmlns="">
          <p:pic>
            <p:nvPicPr>
              <p:cNvPr id="8" name="Mürekkep 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62399" y="1779398"/>
                <a:ext cx="6120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" name="Mürekkep 8"/>
              <p14:cNvContentPartPr/>
              <p14:nvPr/>
            </p14:nvContentPartPr>
            <p14:xfrm>
              <a:off x="5108719" y="2224358"/>
              <a:ext cx="68400" cy="86400"/>
            </p14:xfrm>
          </p:contentPart>
        </mc:Choice>
        <mc:Fallback xmlns="">
          <p:pic>
            <p:nvPicPr>
              <p:cNvPr id="9" name="Mürekkep 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00079" y="2212838"/>
                <a:ext cx="936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" name="Mürekkep 9"/>
              <p14:cNvContentPartPr/>
              <p14:nvPr/>
            </p14:nvContentPartPr>
            <p14:xfrm>
              <a:off x="5084959" y="2210318"/>
              <a:ext cx="87840" cy="21960"/>
            </p14:xfrm>
          </p:contentPart>
        </mc:Choice>
        <mc:Fallback xmlns="">
          <p:pic>
            <p:nvPicPr>
              <p:cNvPr id="10" name="Mürekkep 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73799" y="2203478"/>
                <a:ext cx="1058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1" name="Mürekkep 10"/>
              <p14:cNvContentPartPr/>
              <p14:nvPr/>
            </p14:nvContentPartPr>
            <p14:xfrm>
              <a:off x="5236879" y="2186558"/>
              <a:ext cx="119520" cy="109080"/>
            </p14:xfrm>
          </p:contentPart>
        </mc:Choice>
        <mc:Fallback xmlns="">
          <p:pic>
            <p:nvPicPr>
              <p:cNvPr id="11" name="Mürekkep 10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223559" y="2171798"/>
                <a:ext cx="1386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2" name="Mürekkep 11"/>
              <p14:cNvContentPartPr/>
              <p14:nvPr/>
            </p14:nvContentPartPr>
            <p14:xfrm>
              <a:off x="5866879" y="1714238"/>
              <a:ext cx="62640" cy="96480"/>
            </p14:xfrm>
          </p:contentPart>
        </mc:Choice>
        <mc:Fallback xmlns="">
          <p:pic>
            <p:nvPicPr>
              <p:cNvPr id="12" name="Mürekkep 11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55719" y="1700918"/>
                <a:ext cx="907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3" name="Mürekkep 12"/>
              <p14:cNvContentPartPr/>
              <p14:nvPr/>
            </p14:nvContentPartPr>
            <p14:xfrm>
              <a:off x="5824759" y="1710278"/>
              <a:ext cx="72000" cy="21240"/>
            </p14:xfrm>
          </p:contentPart>
        </mc:Choice>
        <mc:Fallback xmlns="">
          <p:pic>
            <p:nvPicPr>
              <p:cNvPr id="13" name="Mürekkep 12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10719" y="1698398"/>
                <a:ext cx="975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" name="Mürekkep 14"/>
              <p14:cNvContentPartPr/>
              <p14:nvPr/>
            </p14:nvContentPartPr>
            <p14:xfrm>
              <a:off x="5974879" y="1681478"/>
              <a:ext cx="70200" cy="108360"/>
            </p14:xfrm>
          </p:contentPart>
        </mc:Choice>
        <mc:Fallback xmlns="">
          <p:pic>
            <p:nvPicPr>
              <p:cNvPr id="15" name="Mürekkep 1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64799" y="1666718"/>
                <a:ext cx="889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6" name="Mürekkep 15"/>
              <p14:cNvContentPartPr/>
              <p14:nvPr/>
            </p14:nvContentPartPr>
            <p14:xfrm>
              <a:off x="5825119" y="1702358"/>
              <a:ext cx="110520" cy="44280"/>
            </p14:xfrm>
          </p:contentPart>
        </mc:Choice>
        <mc:Fallback xmlns="">
          <p:pic>
            <p:nvPicPr>
              <p:cNvPr id="16" name="Mürekkep 15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815759" y="1689038"/>
                <a:ext cx="1317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Mürekkep 21"/>
              <p14:cNvContentPartPr/>
              <p14:nvPr/>
            </p14:nvContentPartPr>
            <p14:xfrm>
              <a:off x="147010" y="6298400"/>
              <a:ext cx="3285360" cy="538560"/>
            </p14:xfrm>
          </p:contentPart>
        </mc:Choice>
        <mc:Fallback xmlns="">
          <p:pic>
            <p:nvPicPr>
              <p:cNvPr id="22" name="Mürekkep 21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43050" y="6295520"/>
                <a:ext cx="329328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264" name="Mürekkep 10263"/>
              <p14:cNvContentPartPr/>
              <p14:nvPr/>
            </p14:nvContentPartPr>
            <p14:xfrm>
              <a:off x="4915930" y="6655160"/>
              <a:ext cx="1440720" cy="141480"/>
            </p14:xfrm>
          </p:contentPart>
        </mc:Choice>
        <mc:Fallback xmlns="">
          <p:pic>
            <p:nvPicPr>
              <p:cNvPr id="10264" name="Mürekkep 10263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13050" y="6650840"/>
                <a:ext cx="14461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284" name="Mürekkep 10283"/>
              <p14:cNvContentPartPr/>
              <p14:nvPr/>
            </p14:nvContentPartPr>
            <p14:xfrm>
              <a:off x="4794610" y="6538880"/>
              <a:ext cx="83520" cy="320400"/>
            </p14:xfrm>
          </p:contentPart>
        </mc:Choice>
        <mc:Fallback xmlns="">
          <p:pic>
            <p:nvPicPr>
              <p:cNvPr id="10284" name="Mürekkep 10283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790650" y="6536720"/>
                <a:ext cx="896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285" name="Mürekkep 10284"/>
              <p14:cNvContentPartPr/>
              <p14:nvPr/>
            </p14:nvContentPartPr>
            <p14:xfrm>
              <a:off x="6332890" y="6519800"/>
              <a:ext cx="135000" cy="308880"/>
            </p14:xfrm>
          </p:contentPart>
        </mc:Choice>
        <mc:Fallback xmlns="">
          <p:pic>
            <p:nvPicPr>
              <p:cNvPr id="10285" name="Mürekkep 10284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330730" y="6517280"/>
                <a:ext cx="141120" cy="313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5744368-A26B-4669-B52D-6375E2625306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1267" name="İçerik Yer Tutucusu 2"/>
          <p:cNvSpPr>
            <a:spLocks noGrp="1"/>
          </p:cNvSpPr>
          <p:nvPr>
            <p:ph idx="4294967295"/>
          </p:nvPr>
        </p:nvSpPr>
        <p:spPr>
          <a:xfrm>
            <a:off x="142875" y="719138"/>
            <a:ext cx="8929688" cy="6138862"/>
          </a:xfrm>
        </p:spPr>
        <p:txBody>
          <a:bodyPr/>
          <a:lstStyle/>
          <a:p>
            <a:pPr marL="0" indent="0">
              <a:buNone/>
            </a:pPr>
            <a:r>
              <a:rPr lang="tr-TR" altLang="en-US" sz="2400" dirty="0">
                <a:solidFill>
                  <a:srgbClr val="FF0000"/>
                </a:solidFill>
              </a:rPr>
              <a:t>1-) Ağaç</a:t>
            </a:r>
            <a:r>
              <a:rPr lang="tr-TR" altLang="en-US" sz="2000" dirty="0">
                <a:solidFill>
                  <a:srgbClr val="FF0000"/>
                </a:solidFill>
              </a:rPr>
              <a:t> </a:t>
            </a:r>
            <a:r>
              <a:rPr lang="tr-TR" altLang="en-US" sz="2400" dirty="0">
                <a:solidFill>
                  <a:srgbClr val="FF0000"/>
                </a:solidFill>
              </a:rPr>
              <a:t>kestirimi: Sezgiler</a:t>
            </a:r>
            <a:endParaRPr lang="tr-TR" altLang="tr-TR" sz="2400" dirty="0" smtClean="0">
              <a:solidFill>
                <a:srgbClr val="FF0000"/>
              </a:solidFill>
            </a:endParaRPr>
          </a:p>
          <a:p>
            <a:pPr lvl="1"/>
            <a:r>
              <a:rPr lang="tr-TR" altLang="tr-TR" sz="1800" dirty="0" smtClean="0">
                <a:solidFill>
                  <a:srgbClr val="FF0000"/>
                </a:solidFill>
              </a:rPr>
              <a:t>Ağacın yapısını belirleyen SEZGİLER:</a:t>
            </a:r>
          </a:p>
          <a:p>
            <a:pPr lvl="2"/>
            <a:r>
              <a:rPr lang="tr-TR" altLang="tr-TR" sz="1800" dirty="0" smtClean="0"/>
              <a:t>SEZGİ 1= «CNF formuna uygun yüklemdeki her bir alt-yüklem, ağaçta </a:t>
            </a:r>
            <a:r>
              <a:rPr lang="tr-TR" altLang="tr-TR" sz="1800" u="sng" dirty="0" smtClean="0"/>
              <a:t>mümkün olan</a:t>
            </a:r>
            <a:r>
              <a:rPr lang="tr-TR" altLang="tr-TR" sz="1800" dirty="0" smtClean="0"/>
              <a:t> en aşağı pozisyona indirilir.»</a:t>
            </a:r>
          </a:p>
          <a:p>
            <a:pPr lvl="2"/>
            <a:r>
              <a:rPr lang="tr-TR" altLang="tr-TR" sz="1800" dirty="0" smtClean="0"/>
              <a:t>SEZGİ 2= «Sorgudaki GROUP </a:t>
            </a:r>
            <a:r>
              <a:rPr lang="tr-TR" altLang="tr-TR" sz="1800" i="1" dirty="0" smtClean="0"/>
              <a:t>BY(kümeleme fonksiyonları</a:t>
            </a:r>
            <a:r>
              <a:rPr lang="tr-TR" altLang="tr-TR" sz="1800" dirty="0" smtClean="0"/>
              <a:t>), ağaçta </a:t>
            </a:r>
            <a:r>
              <a:rPr lang="tr-TR" altLang="tr-TR" sz="1800" u="sng" dirty="0" smtClean="0"/>
              <a:t>mümkün olan</a:t>
            </a:r>
            <a:r>
              <a:rPr lang="tr-TR" altLang="tr-TR" sz="1800" dirty="0" smtClean="0"/>
              <a:t> en aşağı pozisyona indirilir.»</a:t>
            </a:r>
          </a:p>
          <a:p>
            <a:pPr lvl="2"/>
            <a:r>
              <a:rPr lang="tr-TR" altLang="tr-TR" sz="1800" dirty="0" smtClean="0"/>
              <a:t>SEZGİ 3= «Ağaçtaki SELECT(PRODUCT(T1,T2),p)  düğüm ikilileri yerine, JOIN(T1,T2,p) yazılır.»</a:t>
            </a:r>
          </a:p>
          <a:p>
            <a:pPr lvl="2"/>
            <a:r>
              <a:rPr lang="tr-TR" altLang="tr-TR" sz="1800" b="1" dirty="0" smtClean="0"/>
              <a:t>SEZGİ 4= «Sadece SOLA-DAYALI olan ağaçları değerlendir.»</a:t>
            </a:r>
          </a:p>
          <a:p>
            <a:pPr lvl="1"/>
            <a:r>
              <a:rPr lang="tr-TR" altLang="tr-TR" sz="1800" b="1" dirty="0" smtClean="0">
                <a:solidFill>
                  <a:srgbClr val="FF0000"/>
                </a:solidFill>
              </a:rPr>
              <a:t>JOIN/PRODUCT sırasını (</a:t>
            </a:r>
            <a:r>
              <a:rPr lang="tr-TR" altLang="tr-TR" sz="1800" b="1" i="1" dirty="0" smtClean="0">
                <a:solidFill>
                  <a:srgbClr val="FF0000"/>
                </a:solidFill>
              </a:rPr>
              <a:t>N! farklı</a:t>
            </a:r>
            <a:r>
              <a:rPr lang="tr-TR" altLang="tr-TR" sz="1800" b="1" dirty="0" smtClean="0">
                <a:solidFill>
                  <a:srgbClr val="FF0000"/>
                </a:solidFill>
              </a:rPr>
              <a:t>) belirleyen SEZGİLER:</a:t>
            </a:r>
          </a:p>
          <a:p>
            <a:pPr lvl="2"/>
            <a:r>
              <a:rPr lang="tr-TR" altLang="tr-TR" sz="1800" b="1" dirty="0" smtClean="0"/>
              <a:t>SEZGİ 5= «(</a:t>
            </a:r>
            <a:r>
              <a:rPr lang="tr-TR" altLang="tr-TR" sz="1800" b="1" i="1" dirty="0" smtClean="0"/>
              <a:t>Mümkünse</a:t>
            </a:r>
            <a:r>
              <a:rPr lang="tr-TR" altLang="tr-TR" sz="1800" b="1" dirty="0" smtClean="0"/>
              <a:t>) Sadece, «PRODUCT» içermeyen JOIN sıralarını değerlendir.»</a:t>
            </a:r>
          </a:p>
          <a:p>
            <a:pPr lvl="2"/>
            <a:r>
              <a:rPr lang="tr-TR" altLang="tr-TR" sz="1800" b="1" dirty="0" smtClean="0"/>
              <a:t>SEZGİ 6-A=«</a:t>
            </a:r>
            <a:r>
              <a:rPr lang="tr-TR" altLang="tr-TR" sz="1800" b="1" u="sng" dirty="0" smtClean="0"/>
              <a:t>En az sayıda kayıt üreten </a:t>
            </a:r>
            <a:r>
              <a:rPr lang="tr-TR" altLang="tr-TR" sz="1800" b="1" dirty="0" smtClean="0"/>
              <a:t>tabloyu önce seç.»</a:t>
            </a:r>
          </a:p>
          <a:p>
            <a:pPr lvl="2"/>
            <a:r>
              <a:rPr lang="tr-TR" altLang="tr-TR" sz="1800" b="1" dirty="0" smtClean="0"/>
              <a:t>SEZGİ 6-B= «</a:t>
            </a:r>
            <a:r>
              <a:rPr lang="tr-TR" altLang="tr-TR" sz="1800" b="1" u="sng" dirty="0" smtClean="0"/>
              <a:t>Filtreleme katsayısı (</a:t>
            </a:r>
            <a:r>
              <a:rPr lang="tr-TR" altLang="tr-TR" sz="1800" b="1" u="sng" dirty="0" err="1" smtClean="0"/>
              <a:t>reduction</a:t>
            </a:r>
            <a:r>
              <a:rPr lang="tr-TR" altLang="tr-TR" sz="1800" b="1" u="sng" dirty="0" smtClean="0"/>
              <a:t> </a:t>
            </a:r>
            <a:r>
              <a:rPr lang="tr-TR" altLang="tr-TR" sz="1800" b="1" u="sng" dirty="0" err="1" smtClean="0"/>
              <a:t>factor</a:t>
            </a:r>
            <a:r>
              <a:rPr lang="tr-TR" altLang="tr-TR" sz="1800" b="1" u="sng" dirty="0" smtClean="0"/>
              <a:t>) en fazla olan </a:t>
            </a:r>
            <a:r>
              <a:rPr lang="tr-TR" altLang="tr-TR" sz="1800" b="1" dirty="0" smtClean="0"/>
              <a:t>tabloyu önce seç.»</a:t>
            </a:r>
          </a:p>
          <a:p>
            <a:pPr marL="0" indent="0">
              <a:buNone/>
            </a:pPr>
            <a:r>
              <a:rPr lang="tr-TR" altLang="tr-TR" sz="2400" dirty="0">
                <a:solidFill>
                  <a:srgbClr val="FF0000"/>
                </a:solidFill>
              </a:rPr>
              <a:t>2-</a:t>
            </a:r>
            <a:r>
              <a:rPr lang="tr-TR" altLang="tr-TR" sz="2400" dirty="0" smtClean="0">
                <a:solidFill>
                  <a:srgbClr val="FF0000"/>
                </a:solidFill>
              </a:rPr>
              <a:t>) Dinamik </a:t>
            </a:r>
            <a:r>
              <a:rPr lang="tr-TR" altLang="tr-TR" sz="2400" dirty="0">
                <a:solidFill>
                  <a:srgbClr val="FF0000"/>
                </a:solidFill>
              </a:rPr>
              <a:t>Programlama ile Kapsamlı </a:t>
            </a:r>
            <a:r>
              <a:rPr lang="tr-TR" altLang="tr-TR" sz="2400" dirty="0" smtClean="0">
                <a:solidFill>
                  <a:srgbClr val="FF0000"/>
                </a:solidFill>
              </a:rPr>
              <a:t>sayım</a:t>
            </a:r>
          </a:p>
          <a:p>
            <a:pPr lvl="1" indent="-342900"/>
            <a:r>
              <a:rPr lang="tr-TR" altLang="tr-TR" sz="2000" dirty="0" smtClean="0">
                <a:solidFill>
                  <a:srgbClr val="FF0000"/>
                </a:solidFill>
              </a:rPr>
              <a:t>Sadece sola dayalı ağaçlar</a:t>
            </a:r>
          </a:p>
          <a:p>
            <a:pPr lvl="1" indent="-342900"/>
            <a:r>
              <a:rPr lang="tr-TR" altLang="tr-TR" sz="2000" dirty="0" smtClean="0">
                <a:solidFill>
                  <a:srgbClr val="FF0000"/>
                </a:solidFill>
              </a:rPr>
              <a:t>Bütün ağaçlar</a:t>
            </a:r>
            <a:endParaRPr lang="tr-TR" altLang="tr-TR" sz="2000" dirty="0">
              <a:solidFill>
                <a:srgbClr val="FF0000"/>
              </a:solidFill>
            </a:endParaRPr>
          </a:p>
          <a:p>
            <a:endParaRPr lang="tr-TR" altLang="tr-TR" sz="2400" dirty="0" smtClean="0"/>
          </a:p>
        </p:txBody>
      </p:sp>
      <p:sp>
        <p:nvSpPr>
          <p:cNvPr id="11268" name="Slayt Numarası Yer Tutucusu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646369B-7F48-41AC-BFCD-C7E269E2FD9B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41886" y="142087"/>
            <a:ext cx="82296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tr-TR" altLang="en-US" sz="3200" kern="0" dirty="0" smtClean="0">
                <a:sym typeface="Wingdings" pitchFamily="2" charset="2"/>
              </a:rPr>
              <a:t>PLANLAYICI 1.adımı: </a:t>
            </a:r>
            <a:r>
              <a:rPr lang="tr-TR" altLang="en-US" sz="3200" b="1" kern="0" dirty="0" smtClean="0">
                <a:solidFill>
                  <a:srgbClr val="FF0000"/>
                </a:solidFill>
                <a:sym typeface="Wingdings" pitchFamily="2" charset="2"/>
              </a:rPr>
              <a:t>AĞAC</a:t>
            </a:r>
            <a:r>
              <a:rPr lang="tr-TR" altLang="en-US" sz="3200" kern="0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tr-TR" altLang="en-US" sz="3200" i="1" kern="0" dirty="0" smtClean="0">
                <a:solidFill>
                  <a:srgbClr val="FF0000"/>
                </a:solidFill>
              </a:rPr>
              <a:t>kestirimi</a:t>
            </a:r>
            <a:endParaRPr lang="en-US" altLang="tr-TR" sz="3200" i="1" kern="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1500" y="116632"/>
            <a:ext cx="8615300" cy="526070"/>
          </a:xfrm>
        </p:spPr>
        <p:txBody>
          <a:bodyPr/>
          <a:lstStyle/>
          <a:p>
            <a:r>
              <a:rPr lang="tr-TR" sz="2400" dirty="0" smtClean="0">
                <a:solidFill>
                  <a:srgbClr val="FF0000"/>
                </a:solidFill>
              </a:rPr>
              <a:t>SEZGİ 4:Yaygın ağaç arama kümesi: SOLA DAYALI AĞAÇLAR</a:t>
            </a:r>
            <a:endParaRPr lang="tr-TR" sz="2400" dirty="0">
              <a:solidFill>
                <a:srgbClr val="FF0000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22227-1CFA-4FC5-A728-6ED76822489F}" type="slidenum">
              <a:rPr lang="tr-TR" altLang="tr-TR" smtClean="0"/>
              <a:pPr/>
              <a:t>24</a:t>
            </a:fld>
            <a:endParaRPr lang="tr-TR" altLang="tr-T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9" name="Mürekkep 38"/>
              <p14:cNvContentPartPr/>
              <p14:nvPr/>
            </p14:nvContentPartPr>
            <p14:xfrm>
              <a:off x="3077239" y="903993"/>
              <a:ext cx="6030000" cy="5830920"/>
            </p14:xfrm>
          </p:contentPart>
        </mc:Choice>
        <mc:Fallback xmlns="">
          <p:pic>
            <p:nvPicPr>
              <p:cNvPr id="39" name="Mürekkep 3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6799" y="894993"/>
                <a:ext cx="6051600" cy="58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1" name="Mürekkep 90"/>
              <p14:cNvContentPartPr/>
              <p14:nvPr/>
            </p14:nvContentPartPr>
            <p14:xfrm>
              <a:off x="8165119" y="1400433"/>
              <a:ext cx="720" cy="0"/>
            </p14:xfrm>
          </p:contentPart>
        </mc:Choice>
        <mc:Fallback xmlns="">
          <p:pic>
            <p:nvPicPr>
              <p:cNvPr id="91" name="Mürekkep 9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72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4" name="Mürekkep 243"/>
              <p14:cNvContentPartPr/>
              <p14:nvPr/>
            </p14:nvContentPartPr>
            <p14:xfrm>
              <a:off x="1037119" y="2603193"/>
              <a:ext cx="492480" cy="559800"/>
            </p14:xfrm>
          </p:contentPart>
        </mc:Choice>
        <mc:Fallback xmlns="">
          <p:pic>
            <p:nvPicPr>
              <p:cNvPr id="244" name="Mürekkep 24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8479" y="2592393"/>
                <a:ext cx="51048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4" name="Mürekkep 333"/>
              <p14:cNvContentPartPr/>
              <p14:nvPr/>
            </p14:nvContentPartPr>
            <p14:xfrm>
              <a:off x="391279" y="842073"/>
              <a:ext cx="1546200" cy="2403360"/>
            </p14:xfrm>
          </p:contentPart>
        </mc:Choice>
        <mc:Fallback xmlns="">
          <p:pic>
            <p:nvPicPr>
              <p:cNvPr id="334" name="Mürekkep 33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3359" y="826593"/>
                <a:ext cx="1567080" cy="24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4" name="Mürekkep 373"/>
              <p14:cNvContentPartPr/>
              <p14:nvPr/>
            </p14:nvContentPartPr>
            <p14:xfrm>
              <a:off x="6864799" y="2192433"/>
              <a:ext cx="595800" cy="207000"/>
            </p14:xfrm>
          </p:contentPart>
        </mc:Choice>
        <mc:Fallback xmlns="">
          <p:pic>
            <p:nvPicPr>
              <p:cNvPr id="374" name="Mürekkep 37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57959" y="2183433"/>
                <a:ext cx="6127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31" name="Mürekkep 430"/>
              <p14:cNvContentPartPr/>
              <p14:nvPr/>
            </p14:nvContentPartPr>
            <p14:xfrm>
              <a:off x="101839" y="2058873"/>
              <a:ext cx="297360" cy="1297440"/>
            </p14:xfrm>
          </p:contentPart>
        </mc:Choice>
        <mc:Fallback xmlns="">
          <p:pic>
            <p:nvPicPr>
              <p:cNvPr id="431" name="Mürekkep 43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199" y="2051673"/>
                <a:ext cx="312480" cy="13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74" name="Mürekkep 473"/>
              <p14:cNvContentPartPr/>
              <p14:nvPr/>
            </p14:nvContentPartPr>
            <p14:xfrm>
              <a:off x="275719" y="3095313"/>
              <a:ext cx="1521000" cy="572040"/>
            </p14:xfrm>
          </p:contentPart>
        </mc:Choice>
        <mc:Fallback xmlns="">
          <p:pic>
            <p:nvPicPr>
              <p:cNvPr id="474" name="Mürekkep 47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9959" y="3086313"/>
                <a:ext cx="153180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82" name="Mürekkep 481"/>
              <p14:cNvContentPartPr/>
              <p14:nvPr/>
            </p14:nvContentPartPr>
            <p14:xfrm>
              <a:off x="757039" y="5793513"/>
              <a:ext cx="1322640" cy="750600"/>
            </p14:xfrm>
          </p:contentPart>
        </mc:Choice>
        <mc:Fallback xmlns="">
          <p:pic>
            <p:nvPicPr>
              <p:cNvPr id="482" name="Mürekkep 48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9839" y="5787033"/>
                <a:ext cx="1336320" cy="76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6" name="Mürekkep 485"/>
              <p14:cNvContentPartPr/>
              <p14:nvPr/>
            </p14:nvContentPartPr>
            <p14:xfrm>
              <a:off x="551119" y="4906473"/>
              <a:ext cx="1539000" cy="1896840"/>
            </p14:xfrm>
          </p:contentPart>
        </mc:Choice>
        <mc:Fallback xmlns="">
          <p:pic>
            <p:nvPicPr>
              <p:cNvPr id="486" name="Mürekkep 48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3559" y="4896753"/>
                <a:ext cx="1554840" cy="19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17" name="Mürekkep 516"/>
              <p14:cNvContentPartPr/>
              <p14:nvPr/>
            </p14:nvContentPartPr>
            <p14:xfrm>
              <a:off x="1157719" y="5015913"/>
              <a:ext cx="585720" cy="833400"/>
            </p14:xfrm>
          </p:contentPart>
        </mc:Choice>
        <mc:Fallback xmlns="">
          <p:pic>
            <p:nvPicPr>
              <p:cNvPr id="517" name="Mürekkep 51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44399" y="5004753"/>
                <a:ext cx="610560" cy="85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21" name="Mürekkep 520"/>
              <p14:cNvContentPartPr/>
              <p14:nvPr/>
            </p14:nvContentPartPr>
            <p14:xfrm>
              <a:off x="1709239" y="4871193"/>
              <a:ext cx="183960" cy="696240"/>
            </p14:xfrm>
          </p:contentPart>
        </mc:Choice>
        <mc:Fallback xmlns="">
          <p:pic>
            <p:nvPicPr>
              <p:cNvPr id="521" name="Mürekkep 520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96639" y="4857153"/>
                <a:ext cx="211320" cy="7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25" name="Mürekkep 524"/>
              <p14:cNvContentPartPr/>
              <p14:nvPr/>
            </p14:nvContentPartPr>
            <p14:xfrm>
              <a:off x="285079" y="4397073"/>
              <a:ext cx="642600" cy="941040"/>
            </p14:xfrm>
          </p:contentPart>
        </mc:Choice>
        <mc:Fallback xmlns="">
          <p:pic>
            <p:nvPicPr>
              <p:cNvPr id="525" name="Mürekkep 52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74279" y="4385193"/>
                <a:ext cx="665280" cy="9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28" name="Mürekkep 527"/>
              <p14:cNvContentPartPr/>
              <p14:nvPr/>
            </p14:nvContentPartPr>
            <p14:xfrm>
              <a:off x="319279" y="4834113"/>
              <a:ext cx="93240" cy="522720"/>
            </p14:xfrm>
          </p:contentPart>
        </mc:Choice>
        <mc:Fallback xmlns="">
          <p:pic>
            <p:nvPicPr>
              <p:cNvPr id="528" name="Mürekkep 527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13159" y="4828713"/>
                <a:ext cx="10476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1" name="Mürekkep 530"/>
              <p14:cNvContentPartPr/>
              <p14:nvPr/>
            </p14:nvContentPartPr>
            <p14:xfrm>
              <a:off x="3114319" y="5056953"/>
              <a:ext cx="13680" cy="0"/>
            </p14:xfrm>
          </p:contentPart>
        </mc:Choice>
        <mc:Fallback xmlns="">
          <p:pic>
            <p:nvPicPr>
              <p:cNvPr id="531" name="Mürekkep 530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0" y="0"/>
                <a:ext cx="1368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37" name="Mürekkep 536"/>
              <p14:cNvContentPartPr/>
              <p14:nvPr/>
            </p14:nvContentPartPr>
            <p14:xfrm>
              <a:off x="1005799" y="4689393"/>
              <a:ext cx="155880" cy="277920"/>
            </p14:xfrm>
          </p:contentPart>
        </mc:Choice>
        <mc:Fallback xmlns="">
          <p:pic>
            <p:nvPicPr>
              <p:cNvPr id="537" name="Mürekkep 536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8599" y="4682193"/>
                <a:ext cx="1713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39" name="Mürekkep 538"/>
              <p14:cNvContentPartPr/>
              <p14:nvPr/>
            </p14:nvContentPartPr>
            <p14:xfrm>
              <a:off x="773239" y="5319753"/>
              <a:ext cx="1248840" cy="529560"/>
            </p14:xfrm>
          </p:contentPart>
        </mc:Choice>
        <mc:Fallback xmlns="">
          <p:pic>
            <p:nvPicPr>
              <p:cNvPr id="539" name="Mürekkep 538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66759" y="5312193"/>
                <a:ext cx="126324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9" name="Mürekkep 578"/>
              <p14:cNvContentPartPr/>
              <p14:nvPr/>
            </p14:nvContentPartPr>
            <p14:xfrm>
              <a:off x="1407199" y="1226553"/>
              <a:ext cx="790920" cy="1259280"/>
            </p14:xfrm>
          </p:contentPart>
        </mc:Choice>
        <mc:Fallback xmlns="">
          <p:pic>
            <p:nvPicPr>
              <p:cNvPr id="579" name="Mürekkep 578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401439" y="1214673"/>
                <a:ext cx="812520" cy="12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80" name="Mürekkep 579"/>
              <p14:cNvContentPartPr/>
              <p14:nvPr/>
            </p14:nvContentPartPr>
            <p14:xfrm>
              <a:off x="1731199" y="2347953"/>
              <a:ext cx="823680" cy="315000"/>
            </p14:xfrm>
          </p:contentPart>
        </mc:Choice>
        <mc:Fallback xmlns="">
          <p:pic>
            <p:nvPicPr>
              <p:cNvPr id="580" name="Mürekkep 579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724359" y="2338233"/>
                <a:ext cx="84204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81" name="Mürekkep 580"/>
              <p14:cNvContentPartPr/>
              <p14:nvPr/>
            </p14:nvContentPartPr>
            <p14:xfrm>
              <a:off x="2871679" y="4863273"/>
              <a:ext cx="109800" cy="929160"/>
            </p14:xfrm>
          </p:contentPart>
        </mc:Choice>
        <mc:Fallback xmlns="">
          <p:pic>
            <p:nvPicPr>
              <p:cNvPr id="581" name="Mürekkep 580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857999" y="4851753"/>
                <a:ext cx="13500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83" name="Mürekkep 582"/>
              <p14:cNvContentPartPr/>
              <p14:nvPr/>
            </p14:nvContentPartPr>
            <p14:xfrm>
              <a:off x="251959" y="1720113"/>
              <a:ext cx="970200" cy="327960"/>
            </p14:xfrm>
          </p:contentPart>
        </mc:Choice>
        <mc:Fallback xmlns="">
          <p:pic>
            <p:nvPicPr>
              <p:cNvPr id="583" name="Mürekkep 582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39719" y="1710033"/>
                <a:ext cx="99000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88" name="Mürekkep 587"/>
              <p14:cNvContentPartPr/>
              <p14:nvPr/>
            </p14:nvContentPartPr>
            <p14:xfrm>
              <a:off x="2973559" y="4880193"/>
              <a:ext cx="680760" cy="842760"/>
            </p14:xfrm>
          </p:contentPart>
        </mc:Choice>
        <mc:Fallback xmlns="">
          <p:pic>
            <p:nvPicPr>
              <p:cNvPr id="588" name="Mürekkep 58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960239" y="4870833"/>
                <a:ext cx="708480" cy="86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89" name="Mürekkep 588"/>
              <p14:cNvContentPartPr/>
              <p14:nvPr/>
            </p14:nvContentPartPr>
            <p14:xfrm>
              <a:off x="3667999" y="4805313"/>
              <a:ext cx="101880" cy="963720"/>
            </p14:xfrm>
          </p:contentPart>
        </mc:Choice>
        <mc:Fallback xmlns="">
          <p:pic>
            <p:nvPicPr>
              <p:cNvPr id="589" name="Mürekkep 588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657919" y="4793793"/>
                <a:ext cx="126360" cy="9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21" name="Mürekkep 620"/>
              <p14:cNvContentPartPr/>
              <p14:nvPr/>
            </p14:nvContentPartPr>
            <p14:xfrm>
              <a:off x="4162999" y="5311833"/>
              <a:ext cx="1934640" cy="181440"/>
            </p14:xfrm>
          </p:contentPart>
        </mc:Choice>
        <mc:Fallback xmlns="">
          <p:pic>
            <p:nvPicPr>
              <p:cNvPr id="621" name="Mürekkep 62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151839" y="5306073"/>
                <a:ext cx="19515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34" name="Mürekkep 633"/>
              <p14:cNvContentPartPr/>
              <p14:nvPr/>
            </p14:nvContentPartPr>
            <p14:xfrm>
              <a:off x="7987279" y="5047593"/>
              <a:ext cx="12240" cy="0"/>
            </p14:xfrm>
          </p:contentPart>
        </mc:Choice>
        <mc:Fallback xmlns="">
          <p:pic>
            <p:nvPicPr>
              <p:cNvPr id="634" name="Mürekkep 633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0" y="0"/>
                <a:ext cx="1224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93" name="Mürekkep 692"/>
              <p14:cNvContentPartPr/>
              <p14:nvPr/>
            </p14:nvContentPartPr>
            <p14:xfrm>
              <a:off x="6664999" y="4766073"/>
              <a:ext cx="1301400" cy="89280"/>
            </p14:xfrm>
          </p:contentPart>
        </mc:Choice>
        <mc:Fallback xmlns="">
          <p:pic>
            <p:nvPicPr>
              <p:cNvPr id="693" name="Mürekkep 69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650239" y="4749873"/>
                <a:ext cx="13320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00" name="Mürekkep 699"/>
              <p14:cNvContentPartPr/>
              <p14:nvPr/>
            </p14:nvContentPartPr>
            <p14:xfrm>
              <a:off x="5552239" y="6446193"/>
              <a:ext cx="118080" cy="199440"/>
            </p14:xfrm>
          </p:contentPart>
        </mc:Choice>
        <mc:Fallback xmlns="">
          <p:pic>
            <p:nvPicPr>
              <p:cNvPr id="700" name="Mürekkep 699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541079" y="6434313"/>
                <a:ext cx="14076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" name="Mürekkep 4"/>
              <p14:cNvContentPartPr/>
              <p14:nvPr/>
            </p14:nvContentPartPr>
            <p14:xfrm>
              <a:off x="1066313" y="3517992"/>
              <a:ext cx="1721880" cy="902880"/>
            </p14:xfrm>
          </p:contentPart>
        </mc:Choice>
        <mc:Fallback xmlns="">
          <p:pic>
            <p:nvPicPr>
              <p:cNvPr id="5" name="Mürekkep 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63073" y="3514752"/>
                <a:ext cx="1730160" cy="90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9" name="Mürekkep 18"/>
              <p14:cNvContentPartPr/>
              <p14:nvPr/>
            </p14:nvContentPartPr>
            <p14:xfrm>
              <a:off x="2946705" y="848046"/>
              <a:ext cx="1316160" cy="462240"/>
            </p14:xfrm>
          </p:contentPart>
        </mc:Choice>
        <mc:Fallback xmlns="">
          <p:pic>
            <p:nvPicPr>
              <p:cNvPr id="19" name="Mürekkep 18"/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929065" y="834006"/>
                <a:ext cx="135252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0" name="Mürekkep 19"/>
              <p14:cNvContentPartPr/>
              <p14:nvPr/>
            </p14:nvContentPartPr>
            <p14:xfrm>
              <a:off x="4258545" y="2478486"/>
              <a:ext cx="2804760" cy="1028520"/>
            </p14:xfrm>
          </p:contentPart>
        </mc:Choice>
        <mc:Fallback xmlns="">
          <p:pic>
            <p:nvPicPr>
              <p:cNvPr id="20" name="Mürekkep 19"/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255665" y="2476326"/>
                <a:ext cx="2810520" cy="103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538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F51DEBD-BC0E-4AB8-AAB4-8F1AE1229A0E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25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2291" name="Başlık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800100"/>
          </a:xfrm>
        </p:spPr>
        <p:txBody>
          <a:bodyPr/>
          <a:lstStyle/>
          <a:p>
            <a:r>
              <a:rPr lang="tr-TR" altLang="tr-TR" sz="3200" smtClean="0"/>
              <a:t>SEZGİ 4= «Sadece SOLA-DAYALI olan ağaçları değerlendir.»</a:t>
            </a:r>
          </a:p>
        </p:txBody>
      </p:sp>
      <p:sp>
        <p:nvSpPr>
          <p:cNvPr id="12292" name="Slayt Numarası Yer Tutucusu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9AE2007-31C8-48F3-A118-6D5B7AEC08C7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25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12293" name="Group 4"/>
          <p:cNvGrpSpPr>
            <a:grpSpLocks/>
          </p:cNvGrpSpPr>
          <p:nvPr/>
        </p:nvGrpSpPr>
        <p:grpSpPr bwMode="auto">
          <a:xfrm>
            <a:off x="0" y="333375"/>
            <a:ext cx="3687763" cy="2333625"/>
            <a:chOff x="0" y="0"/>
            <a:chExt cx="3689554" cy="2333625"/>
          </a:xfrm>
        </p:grpSpPr>
        <p:grpSp>
          <p:nvGrpSpPr>
            <p:cNvPr id="12355" name="Group 5"/>
            <p:cNvGrpSpPr>
              <a:grpSpLocks/>
            </p:cNvGrpSpPr>
            <p:nvPr/>
          </p:nvGrpSpPr>
          <p:grpSpPr bwMode="auto">
            <a:xfrm>
              <a:off x="0" y="0"/>
              <a:ext cx="3203984" cy="2333625"/>
              <a:chOff x="0" y="0"/>
              <a:chExt cx="3203984" cy="2333625"/>
            </a:xfrm>
          </p:grpSpPr>
          <p:pic>
            <p:nvPicPr>
              <p:cNvPr id="12359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203984" cy="23336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2360" name="Group 7"/>
              <p:cNvGrpSpPr>
                <a:grpSpLocks/>
              </p:cNvGrpSpPr>
              <p:nvPr/>
            </p:nvGrpSpPr>
            <p:grpSpPr bwMode="auto">
              <a:xfrm>
                <a:off x="68648" y="1196721"/>
                <a:ext cx="780331" cy="225552"/>
                <a:chOff x="0" y="0"/>
                <a:chExt cx="780288" cy="225552"/>
              </a:xfrm>
            </p:grpSpPr>
            <p:pic>
              <p:nvPicPr>
                <p:cNvPr id="12367" name="Rectangle 4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780288" cy="2255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36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4618" y="6095"/>
                  <a:ext cx="771049" cy="216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1.500.900</a:t>
                  </a:r>
                  <a:endParaRPr lang="en-US" altLang="tr-TR" sz="1200"/>
                </a:p>
              </p:txBody>
            </p:sp>
          </p:grpSp>
          <p:grpSp>
            <p:nvGrpSpPr>
              <p:cNvPr id="12361" name="Group 10"/>
              <p:cNvGrpSpPr>
                <a:grpSpLocks/>
              </p:cNvGrpSpPr>
              <p:nvPr/>
            </p:nvGrpSpPr>
            <p:grpSpPr bwMode="auto">
              <a:xfrm>
                <a:off x="568547" y="751713"/>
                <a:ext cx="585248" cy="225552"/>
                <a:chOff x="0" y="0"/>
                <a:chExt cx="585216" cy="225552"/>
              </a:xfrm>
            </p:grpSpPr>
            <p:pic>
              <p:nvPicPr>
                <p:cNvPr id="12365" name="Rectangle 4"/>
                <p:cNvPicPr>
                  <a:picLocks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85216" cy="2255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366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8620" y="4371"/>
                  <a:ext cx="573484" cy="216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55.000</a:t>
                  </a:r>
                  <a:endParaRPr lang="en-US" altLang="tr-TR" sz="1200"/>
                </a:p>
              </p:txBody>
            </p:sp>
          </p:grpSp>
          <p:grpSp>
            <p:nvGrpSpPr>
              <p:cNvPr id="12362" name="Group 13"/>
              <p:cNvGrpSpPr>
                <a:grpSpLocks/>
              </p:cNvGrpSpPr>
              <p:nvPr/>
            </p:nvGrpSpPr>
            <p:grpSpPr bwMode="auto">
              <a:xfrm>
                <a:off x="1037965" y="355473"/>
                <a:ext cx="786427" cy="225552"/>
                <a:chOff x="0" y="0"/>
                <a:chExt cx="786384" cy="225552"/>
              </a:xfrm>
            </p:grpSpPr>
            <p:pic>
              <p:nvPicPr>
                <p:cNvPr id="12363" name="Rectangle 4"/>
                <p:cNvPicPr>
                  <a:picLocks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786384" cy="2255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364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7255" y="4567"/>
                  <a:ext cx="771049" cy="216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30.013</a:t>
                  </a:r>
                  <a:endParaRPr lang="en-US" altLang="tr-TR" sz="1200"/>
                </a:p>
              </p:txBody>
            </p:sp>
          </p:grpSp>
        </p:grpSp>
        <p:grpSp>
          <p:nvGrpSpPr>
            <p:cNvPr id="12356" name="Group 16"/>
            <p:cNvGrpSpPr>
              <a:grpSpLocks/>
            </p:cNvGrpSpPr>
            <p:nvPr/>
          </p:nvGrpSpPr>
          <p:grpSpPr bwMode="auto">
            <a:xfrm>
              <a:off x="2946118" y="593217"/>
              <a:ext cx="749849" cy="225552"/>
              <a:chOff x="0" y="0"/>
              <a:chExt cx="749808" cy="225552"/>
            </a:xfrm>
          </p:grpSpPr>
          <p:pic>
            <p:nvPicPr>
              <p:cNvPr id="12357" name="Rectangle 4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749808" cy="225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58" name="Text Box 18"/>
              <p:cNvSpPr txBox="1">
                <a:spLocks noChangeArrowheads="1"/>
              </p:cNvSpPr>
              <p:nvPr/>
            </p:nvSpPr>
            <p:spPr bwMode="auto">
              <a:xfrm>
                <a:off x="7314" y="3094"/>
                <a:ext cx="736081" cy="217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200" b="1" u="sng">
                    <a:solidFill>
                      <a:srgbClr val="FF0000"/>
                    </a:solidFill>
                  </a:rPr>
                  <a:t>1.585.913</a:t>
                </a:r>
                <a:endParaRPr lang="en-US" altLang="tr-TR" sz="1200" b="1" u="sng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2294" name="Group 19"/>
          <p:cNvGrpSpPr>
            <a:grpSpLocks/>
          </p:cNvGrpSpPr>
          <p:nvPr/>
        </p:nvGrpSpPr>
        <p:grpSpPr bwMode="auto">
          <a:xfrm>
            <a:off x="46390" y="4583747"/>
            <a:ext cx="3462337" cy="2232025"/>
            <a:chOff x="0" y="0"/>
            <a:chExt cx="3463040" cy="2230600"/>
          </a:xfrm>
        </p:grpSpPr>
        <p:grpSp>
          <p:nvGrpSpPr>
            <p:cNvPr id="12341" name="Group 20"/>
            <p:cNvGrpSpPr>
              <a:grpSpLocks/>
            </p:cNvGrpSpPr>
            <p:nvPr/>
          </p:nvGrpSpPr>
          <p:grpSpPr bwMode="auto">
            <a:xfrm>
              <a:off x="0" y="0"/>
              <a:ext cx="2842871" cy="2230600"/>
              <a:chOff x="0" y="0"/>
              <a:chExt cx="2842871" cy="2230600"/>
            </a:xfrm>
          </p:grpSpPr>
          <p:pic>
            <p:nvPicPr>
              <p:cNvPr id="12345" name="Picture 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621" y="0"/>
                <a:ext cx="2762250" cy="2230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2346" name="Group 22"/>
              <p:cNvGrpSpPr>
                <a:grpSpLocks/>
              </p:cNvGrpSpPr>
              <p:nvPr/>
            </p:nvGrpSpPr>
            <p:grpSpPr bwMode="auto">
              <a:xfrm>
                <a:off x="-8702" y="1178505"/>
                <a:ext cx="560946" cy="231500"/>
                <a:chOff x="0" y="0"/>
                <a:chExt cx="560832" cy="231648"/>
              </a:xfrm>
            </p:grpSpPr>
            <p:pic>
              <p:nvPicPr>
                <p:cNvPr id="12353" name="Rectangle 4"/>
                <p:cNvPicPr>
                  <a:picLocks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60832" cy="231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354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8700" y="7984"/>
                  <a:ext cx="548562" cy="2161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25.013</a:t>
                  </a:r>
                  <a:endParaRPr lang="en-US" altLang="tr-TR" sz="1200"/>
                </a:p>
              </p:txBody>
            </p:sp>
          </p:grpSp>
          <p:grpSp>
            <p:nvGrpSpPr>
              <p:cNvPr id="12347" name="Group 25"/>
              <p:cNvGrpSpPr>
                <a:grpSpLocks/>
              </p:cNvGrpSpPr>
              <p:nvPr/>
            </p:nvGrpSpPr>
            <p:grpSpPr bwMode="auto">
              <a:xfrm>
                <a:off x="296160" y="642400"/>
                <a:ext cx="786544" cy="225408"/>
                <a:chOff x="0" y="0"/>
                <a:chExt cx="786384" cy="225552"/>
              </a:xfrm>
            </p:grpSpPr>
            <p:pic>
              <p:nvPicPr>
                <p:cNvPr id="12351" name="Rectangle 4"/>
                <p:cNvPicPr>
                  <a:picLocks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786384" cy="2255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352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6359" y="4027"/>
                  <a:ext cx="770934" cy="2161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1.500.625</a:t>
                  </a:r>
                  <a:endParaRPr lang="en-US" altLang="tr-TR" sz="1200"/>
                </a:p>
              </p:txBody>
            </p:sp>
          </p:grpSp>
          <p:grpSp>
            <p:nvGrpSpPr>
              <p:cNvPr id="12348" name="Group 28"/>
              <p:cNvGrpSpPr>
                <a:grpSpLocks/>
              </p:cNvGrpSpPr>
              <p:nvPr/>
            </p:nvGrpSpPr>
            <p:grpSpPr bwMode="auto">
              <a:xfrm>
                <a:off x="851009" y="246413"/>
                <a:ext cx="445098" cy="225408"/>
                <a:chOff x="0" y="0"/>
                <a:chExt cx="445008" cy="225552"/>
              </a:xfrm>
            </p:grpSpPr>
            <p:pic>
              <p:nvPicPr>
                <p:cNvPr id="12349" name="Rectangle 4"/>
                <p:cNvPicPr>
                  <a:picLocks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445008" cy="2255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350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7333" y="3970"/>
                  <a:ext cx="430448" cy="2161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38.400</a:t>
                  </a:r>
                  <a:endParaRPr lang="en-US" altLang="tr-TR" sz="1200"/>
                </a:p>
              </p:txBody>
            </p:sp>
          </p:grpSp>
        </p:grpSp>
        <p:grpSp>
          <p:nvGrpSpPr>
            <p:cNvPr id="12342" name="Group 31"/>
            <p:cNvGrpSpPr>
              <a:grpSpLocks/>
            </p:cNvGrpSpPr>
            <p:nvPr/>
          </p:nvGrpSpPr>
          <p:grpSpPr bwMode="auto">
            <a:xfrm>
              <a:off x="2722861" y="477913"/>
              <a:ext cx="743863" cy="225408"/>
              <a:chOff x="0" y="0"/>
              <a:chExt cx="743712" cy="225552"/>
            </a:xfrm>
          </p:grpSpPr>
          <p:pic>
            <p:nvPicPr>
              <p:cNvPr id="12343" name="Rectangle 4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743712" cy="225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44" name="Text Box 33"/>
              <p:cNvSpPr txBox="1">
                <a:spLocks noChangeArrowheads="1"/>
              </p:cNvSpPr>
              <p:nvPr/>
            </p:nvSpPr>
            <p:spPr bwMode="auto">
              <a:xfrm>
                <a:off x="4056" y="4577"/>
                <a:ext cx="735973" cy="217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200" b="1" u="sng">
                    <a:solidFill>
                      <a:srgbClr val="FF0000"/>
                    </a:solidFill>
                  </a:rPr>
                  <a:t>1.564.038</a:t>
                </a:r>
                <a:endParaRPr lang="en-US" altLang="tr-TR" sz="1200" b="1" u="sng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2295" name="Group 34"/>
          <p:cNvGrpSpPr>
            <a:grpSpLocks/>
          </p:cNvGrpSpPr>
          <p:nvPr/>
        </p:nvGrpSpPr>
        <p:grpSpPr bwMode="auto">
          <a:xfrm>
            <a:off x="4765421" y="2970190"/>
            <a:ext cx="3990975" cy="2114550"/>
            <a:chOff x="0" y="0"/>
            <a:chExt cx="3990975" cy="2114550"/>
          </a:xfrm>
        </p:grpSpPr>
        <p:grpSp>
          <p:nvGrpSpPr>
            <p:cNvPr id="12327" name="Group 35"/>
            <p:cNvGrpSpPr>
              <a:grpSpLocks/>
            </p:cNvGrpSpPr>
            <p:nvPr/>
          </p:nvGrpSpPr>
          <p:grpSpPr bwMode="auto">
            <a:xfrm>
              <a:off x="0" y="0"/>
              <a:ext cx="3990975" cy="2114550"/>
              <a:chOff x="0" y="0"/>
              <a:chExt cx="3990975" cy="2114550"/>
            </a:xfrm>
          </p:grpSpPr>
          <p:pic>
            <p:nvPicPr>
              <p:cNvPr id="12331" name="Picture 6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990975" cy="2114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2332" name="Group 37"/>
              <p:cNvGrpSpPr>
                <a:grpSpLocks/>
              </p:cNvGrpSpPr>
              <p:nvPr/>
            </p:nvGrpSpPr>
            <p:grpSpPr bwMode="auto">
              <a:xfrm>
                <a:off x="482219" y="796226"/>
                <a:ext cx="749808" cy="231648"/>
                <a:chOff x="0" y="0"/>
                <a:chExt cx="749808" cy="231648"/>
              </a:xfrm>
            </p:grpSpPr>
            <p:pic>
              <p:nvPicPr>
                <p:cNvPr id="12339" name="Rectangle 4"/>
                <p:cNvPicPr>
                  <a:picLocks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749808" cy="231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340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68" y="6466"/>
                  <a:ext cx="736122" cy="217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1.500.900</a:t>
                  </a:r>
                  <a:endParaRPr lang="en-US" altLang="tr-TR" sz="1200"/>
                </a:p>
              </p:txBody>
            </p:sp>
          </p:grpSp>
          <p:grpSp>
            <p:nvGrpSpPr>
              <p:cNvPr id="12333" name="Group 40"/>
              <p:cNvGrpSpPr>
                <a:grpSpLocks/>
              </p:cNvGrpSpPr>
              <p:nvPr/>
            </p:nvGrpSpPr>
            <p:grpSpPr bwMode="auto">
              <a:xfrm>
                <a:off x="2725547" y="796226"/>
                <a:ext cx="548640" cy="225552"/>
                <a:chOff x="0" y="0"/>
                <a:chExt cx="548640" cy="225552"/>
              </a:xfrm>
            </p:grpSpPr>
            <p:pic>
              <p:nvPicPr>
                <p:cNvPr id="12337" name="Rectangle 4"/>
                <p:cNvPicPr>
                  <a:picLocks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48640" cy="2255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338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8506" y="5074"/>
                  <a:ext cx="532909" cy="217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25.013</a:t>
                  </a:r>
                  <a:endParaRPr lang="en-US" altLang="tr-TR" sz="1200"/>
                </a:p>
              </p:txBody>
            </p:sp>
          </p:grpSp>
          <p:grpSp>
            <p:nvGrpSpPr>
              <p:cNvPr id="12334" name="Group 43"/>
              <p:cNvGrpSpPr>
                <a:grpSpLocks/>
              </p:cNvGrpSpPr>
              <p:nvPr/>
            </p:nvGrpSpPr>
            <p:grpSpPr bwMode="auto">
              <a:xfrm>
                <a:off x="2079371" y="363410"/>
                <a:ext cx="524256" cy="231648"/>
                <a:chOff x="0" y="0"/>
                <a:chExt cx="524256" cy="231648"/>
              </a:xfrm>
            </p:grpSpPr>
            <p:pic>
              <p:nvPicPr>
                <p:cNvPr id="12335" name="Rectangle 4"/>
                <p:cNvPicPr>
                  <a:picLocks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24256" cy="231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336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7039" y="8186"/>
                  <a:ext cx="510613" cy="217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30.625</a:t>
                  </a:r>
                  <a:endParaRPr lang="en-US" altLang="tr-TR" sz="1200"/>
                </a:p>
              </p:txBody>
            </p:sp>
          </p:grpSp>
        </p:grpSp>
        <p:grpSp>
          <p:nvGrpSpPr>
            <p:cNvPr id="12328" name="Group 46"/>
            <p:cNvGrpSpPr>
              <a:grpSpLocks/>
            </p:cNvGrpSpPr>
            <p:nvPr/>
          </p:nvGrpSpPr>
          <p:grpSpPr bwMode="auto">
            <a:xfrm>
              <a:off x="3231515" y="363410"/>
              <a:ext cx="743712" cy="231648"/>
              <a:chOff x="0" y="0"/>
              <a:chExt cx="743712" cy="231648"/>
            </a:xfrm>
          </p:grpSpPr>
          <p:pic>
            <p:nvPicPr>
              <p:cNvPr id="12329" name="Rectangle 4"/>
              <p:cNvPicPr>
                <a:picLocks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743712" cy="231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30" name="Text Box 48"/>
              <p:cNvSpPr txBox="1">
                <a:spLocks noChangeArrowheads="1"/>
              </p:cNvSpPr>
              <p:nvPr/>
            </p:nvSpPr>
            <p:spPr bwMode="auto">
              <a:xfrm>
                <a:off x="3376" y="8186"/>
                <a:ext cx="736122" cy="217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200" b="1" u="sng">
                    <a:solidFill>
                      <a:srgbClr val="FF0000"/>
                    </a:solidFill>
                  </a:rPr>
                  <a:t>1.556.538</a:t>
                </a:r>
                <a:endParaRPr lang="en-US" altLang="tr-TR" sz="1200" b="1" u="sng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2296" name="Group 49"/>
          <p:cNvGrpSpPr>
            <a:grpSpLocks/>
          </p:cNvGrpSpPr>
          <p:nvPr/>
        </p:nvGrpSpPr>
        <p:grpSpPr bwMode="auto">
          <a:xfrm>
            <a:off x="1692275" y="2352675"/>
            <a:ext cx="3108325" cy="2333625"/>
            <a:chOff x="0" y="0"/>
            <a:chExt cx="3109538" cy="2333625"/>
          </a:xfrm>
        </p:grpSpPr>
        <p:grpSp>
          <p:nvGrpSpPr>
            <p:cNvPr id="12313" name="Group 50"/>
            <p:cNvGrpSpPr>
              <a:grpSpLocks/>
            </p:cNvGrpSpPr>
            <p:nvPr/>
          </p:nvGrpSpPr>
          <p:grpSpPr bwMode="auto">
            <a:xfrm>
              <a:off x="0" y="0"/>
              <a:ext cx="2741477" cy="2333625"/>
              <a:chOff x="0" y="0"/>
              <a:chExt cx="2741477" cy="2333625"/>
            </a:xfrm>
          </p:grpSpPr>
          <p:pic>
            <p:nvPicPr>
              <p:cNvPr id="12317" name="Picture 3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741477" cy="23336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2318" name="Group 52"/>
              <p:cNvGrpSpPr>
                <a:grpSpLocks/>
              </p:cNvGrpSpPr>
              <p:nvPr/>
            </p:nvGrpSpPr>
            <p:grpSpPr bwMode="auto">
              <a:xfrm>
                <a:off x="154873" y="1225677"/>
                <a:ext cx="396395" cy="231648"/>
                <a:chOff x="0" y="0"/>
                <a:chExt cx="396240" cy="231648"/>
              </a:xfrm>
            </p:grpSpPr>
            <p:pic>
              <p:nvPicPr>
                <p:cNvPr id="12325" name="Rectangle 4"/>
                <p:cNvPicPr>
                  <a:picLocks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396240" cy="231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326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4148" y="6774"/>
                  <a:ext cx="385395" cy="216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913</a:t>
                  </a:r>
                  <a:endParaRPr lang="en-US" altLang="tr-TR" sz="1200"/>
                </a:p>
              </p:txBody>
            </p:sp>
          </p:grpSp>
          <p:grpSp>
            <p:nvGrpSpPr>
              <p:cNvPr id="12319" name="Group 55"/>
              <p:cNvGrpSpPr>
                <a:grpSpLocks/>
              </p:cNvGrpSpPr>
              <p:nvPr/>
            </p:nvGrpSpPr>
            <p:grpSpPr bwMode="auto">
              <a:xfrm>
                <a:off x="99988" y="750189"/>
                <a:ext cx="554952" cy="231648"/>
                <a:chOff x="0" y="0"/>
                <a:chExt cx="554736" cy="231648"/>
              </a:xfrm>
            </p:grpSpPr>
            <p:pic>
              <p:nvPicPr>
                <p:cNvPr id="12323" name="Rectangle 4"/>
                <p:cNvPicPr>
                  <a:picLocks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54736" cy="231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324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8021" y="4556"/>
                  <a:ext cx="537735" cy="2199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36.700</a:t>
                  </a:r>
                  <a:endParaRPr lang="en-US" altLang="tr-TR" sz="1200"/>
                </a:p>
              </p:txBody>
            </p:sp>
          </p:grpSp>
          <p:grpSp>
            <p:nvGrpSpPr>
              <p:cNvPr id="12320" name="Group 58"/>
              <p:cNvGrpSpPr>
                <a:grpSpLocks/>
              </p:cNvGrpSpPr>
              <p:nvPr/>
            </p:nvGrpSpPr>
            <p:grpSpPr bwMode="auto">
              <a:xfrm>
                <a:off x="154873" y="207645"/>
                <a:ext cx="780592" cy="225552"/>
                <a:chOff x="0" y="0"/>
                <a:chExt cx="780288" cy="225552"/>
              </a:xfrm>
            </p:grpSpPr>
            <p:pic>
              <p:nvPicPr>
                <p:cNvPr id="12321" name="Rectangle 4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780288" cy="2255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322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4148" y="4532"/>
                  <a:ext cx="770790" cy="216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2.062.500</a:t>
                  </a:r>
                  <a:endParaRPr lang="en-US" altLang="tr-TR" sz="1200"/>
                </a:p>
              </p:txBody>
            </p:sp>
          </p:grpSp>
        </p:grpSp>
        <p:grpSp>
          <p:nvGrpSpPr>
            <p:cNvPr id="12314" name="Group 61"/>
            <p:cNvGrpSpPr>
              <a:grpSpLocks/>
            </p:cNvGrpSpPr>
            <p:nvPr/>
          </p:nvGrpSpPr>
          <p:grpSpPr bwMode="auto">
            <a:xfrm>
              <a:off x="2368585" y="1115949"/>
              <a:ext cx="750101" cy="231648"/>
              <a:chOff x="0" y="0"/>
              <a:chExt cx="749808" cy="231648"/>
            </a:xfrm>
          </p:grpSpPr>
          <p:pic>
            <p:nvPicPr>
              <p:cNvPr id="12315" name="Rectangle 4"/>
              <p:cNvPicPr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749808" cy="231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16" name="Text Box 63"/>
              <p:cNvSpPr txBox="1">
                <a:spLocks noChangeArrowheads="1"/>
              </p:cNvSpPr>
              <p:nvPr/>
            </p:nvSpPr>
            <p:spPr bwMode="auto">
              <a:xfrm>
                <a:off x="4829" y="7794"/>
                <a:ext cx="735835" cy="217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200" b="1" u="sng">
                    <a:solidFill>
                      <a:srgbClr val="FF0000"/>
                    </a:solidFill>
                  </a:rPr>
                  <a:t>2.100.113</a:t>
                </a:r>
                <a:endParaRPr lang="en-US" altLang="tr-TR" sz="1200" b="1" u="sng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2297" name="Group 64"/>
          <p:cNvGrpSpPr>
            <a:grpSpLocks/>
          </p:cNvGrpSpPr>
          <p:nvPr/>
        </p:nvGrpSpPr>
        <p:grpSpPr bwMode="auto">
          <a:xfrm>
            <a:off x="5485626" y="600691"/>
            <a:ext cx="3552825" cy="2486025"/>
            <a:chOff x="0" y="0"/>
            <a:chExt cx="3552825" cy="2486025"/>
          </a:xfrm>
        </p:grpSpPr>
        <p:grpSp>
          <p:nvGrpSpPr>
            <p:cNvPr id="12299" name="Group 65"/>
            <p:cNvGrpSpPr>
              <a:grpSpLocks/>
            </p:cNvGrpSpPr>
            <p:nvPr/>
          </p:nvGrpSpPr>
          <p:grpSpPr bwMode="auto">
            <a:xfrm>
              <a:off x="0" y="0"/>
              <a:ext cx="3552825" cy="2486025"/>
              <a:chOff x="0" y="0"/>
              <a:chExt cx="3552825" cy="2486025"/>
            </a:xfrm>
          </p:grpSpPr>
          <p:pic>
            <p:nvPicPr>
              <p:cNvPr id="12303" name="Picture 5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552825" cy="2486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2304" name="Group 67"/>
              <p:cNvGrpSpPr>
                <a:grpSpLocks/>
              </p:cNvGrpSpPr>
              <p:nvPr/>
            </p:nvGrpSpPr>
            <p:grpSpPr bwMode="auto">
              <a:xfrm>
                <a:off x="2866580" y="1094105"/>
                <a:ext cx="554736" cy="231648"/>
                <a:chOff x="0" y="0"/>
                <a:chExt cx="554736" cy="231648"/>
              </a:xfrm>
            </p:grpSpPr>
            <p:pic>
              <p:nvPicPr>
                <p:cNvPr id="12311" name="Rectangle 4"/>
                <p:cNvPicPr>
                  <a:picLocks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54736" cy="231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312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6482" y="6794"/>
                  <a:ext cx="540060" cy="217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25.013</a:t>
                  </a:r>
                  <a:endParaRPr lang="en-US" altLang="tr-TR" sz="1200"/>
                </a:p>
              </p:txBody>
            </p:sp>
          </p:grpSp>
          <p:grpSp>
            <p:nvGrpSpPr>
              <p:cNvPr id="12305" name="Group 70"/>
              <p:cNvGrpSpPr>
                <a:grpSpLocks/>
              </p:cNvGrpSpPr>
              <p:nvPr/>
            </p:nvGrpSpPr>
            <p:grpSpPr bwMode="auto">
              <a:xfrm>
                <a:off x="2049716" y="661289"/>
                <a:ext cx="707136" cy="231648"/>
                <a:chOff x="0" y="0"/>
                <a:chExt cx="707136" cy="231648"/>
              </a:xfrm>
            </p:grpSpPr>
            <p:pic>
              <p:nvPicPr>
                <p:cNvPr id="12309" name="Rectangle 4"/>
                <p:cNvPicPr>
                  <a:picLocks noChangeArrowheads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707136" cy="231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310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8580" y="7562"/>
                  <a:ext cx="692460" cy="217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1.500.625</a:t>
                  </a:r>
                  <a:endParaRPr lang="en-US" altLang="tr-TR" sz="1200"/>
                </a:p>
              </p:txBody>
            </p:sp>
          </p:grpSp>
          <p:grpSp>
            <p:nvGrpSpPr>
              <p:cNvPr id="12306" name="Group 73"/>
              <p:cNvGrpSpPr>
                <a:grpSpLocks/>
              </p:cNvGrpSpPr>
              <p:nvPr/>
            </p:nvGrpSpPr>
            <p:grpSpPr bwMode="auto">
              <a:xfrm>
                <a:off x="1555940" y="265049"/>
                <a:ext cx="554736" cy="231648"/>
                <a:chOff x="0" y="0"/>
                <a:chExt cx="554736" cy="231648"/>
              </a:xfrm>
            </p:grpSpPr>
            <p:pic>
              <p:nvPicPr>
                <p:cNvPr id="12307" name="Rectangle 4"/>
                <p:cNvPicPr>
                  <a:picLocks noChangeArrowheads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54736" cy="231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2308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8167" y="7758"/>
                  <a:ext cx="540060" cy="2174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38.400</a:t>
                  </a:r>
                  <a:endParaRPr lang="en-US" altLang="tr-TR" sz="1200"/>
                </a:p>
              </p:txBody>
            </p:sp>
          </p:grpSp>
        </p:grpSp>
        <p:grpSp>
          <p:nvGrpSpPr>
            <p:cNvPr id="12300" name="Group 76"/>
            <p:cNvGrpSpPr>
              <a:grpSpLocks/>
            </p:cNvGrpSpPr>
            <p:nvPr/>
          </p:nvGrpSpPr>
          <p:grpSpPr bwMode="auto">
            <a:xfrm>
              <a:off x="2744660" y="283337"/>
              <a:ext cx="749808" cy="231648"/>
              <a:chOff x="0" y="0"/>
              <a:chExt cx="749808" cy="231648"/>
            </a:xfrm>
          </p:grpSpPr>
          <p:pic>
            <p:nvPicPr>
              <p:cNvPr id="12301" name="Rectangle 4"/>
              <p:cNvPicPr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749808" cy="231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02" name="Text Box 78"/>
              <p:cNvSpPr txBox="1">
                <a:spLocks noChangeArrowheads="1"/>
              </p:cNvSpPr>
              <p:nvPr/>
            </p:nvSpPr>
            <p:spPr bwMode="auto">
              <a:xfrm>
                <a:off x="6096" y="8571"/>
                <a:ext cx="736122" cy="217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200" b="1" u="sng">
                    <a:solidFill>
                      <a:srgbClr val="FF0000"/>
                    </a:solidFill>
                  </a:rPr>
                  <a:t>1.564.038</a:t>
                </a:r>
                <a:endParaRPr lang="en-US" altLang="tr-TR" sz="1200" b="1" u="sng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2298" name="Content Placeholder 2"/>
          <p:cNvSpPr txBox="1">
            <a:spLocks noChangeArrowheads="1"/>
          </p:cNvSpPr>
          <p:nvPr/>
        </p:nvSpPr>
        <p:spPr bwMode="auto">
          <a:xfrm>
            <a:off x="3319430" y="5042992"/>
            <a:ext cx="5942012" cy="173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pt-BR" sz="1400" dirty="0"/>
              <a:t>Arama kümesi azaldı</a:t>
            </a:r>
            <a:r>
              <a:rPr lang="pt-BR" sz="1400" dirty="0" smtClean="0"/>
              <a:t>:</a:t>
            </a:r>
            <a:r>
              <a:rPr lang="tr-TR" sz="1400" dirty="0" smtClean="0"/>
              <a:t> N!  &lt;&lt; </a:t>
            </a:r>
            <a:r>
              <a:rPr lang="pt-BR" sz="1400" dirty="0" smtClean="0"/>
              <a:t>(2(N-1</a:t>
            </a:r>
            <a:r>
              <a:rPr lang="pt-BR" sz="1400" dirty="0"/>
              <a:t>))!/(N-1)! </a:t>
            </a:r>
            <a:endParaRPr lang="tr-TR" sz="1400" dirty="0" smtClean="0"/>
          </a:p>
          <a:p>
            <a:pPr marL="0" indent="0">
              <a:buNone/>
            </a:pPr>
            <a:r>
              <a:rPr lang="tr-TR" sz="1400" dirty="0" smtClean="0"/>
              <a:t>SOLA-DAYALI </a:t>
            </a:r>
            <a:r>
              <a:rPr lang="tr-TR" sz="1400" dirty="0"/>
              <a:t>AĞAÇLAR EN DÜŞÜK MALİYETE SAHİP OLMASA DA, EN İYİ</a:t>
            </a:r>
          </a:p>
          <a:p>
            <a:pPr marL="0" indent="0">
              <a:buNone/>
            </a:pPr>
            <a:r>
              <a:rPr lang="tr-TR" sz="1400" dirty="0"/>
              <a:t>PLANA SAHİP OLMA İHTİMALİ YÜKSEK. Çünkü </a:t>
            </a:r>
            <a:r>
              <a:rPr lang="tr-TR" sz="1400" dirty="0" err="1"/>
              <a:t>Join’in</a:t>
            </a:r>
            <a:r>
              <a:rPr lang="tr-TR" sz="1400" dirty="0"/>
              <a:t> </a:t>
            </a:r>
            <a:r>
              <a:rPr lang="tr-TR" sz="1400" dirty="0" err="1"/>
              <a:t>Pipeline</a:t>
            </a:r>
            <a:r>
              <a:rPr lang="tr-TR" sz="1400" dirty="0"/>
              <a:t> gerçeklemesi</a:t>
            </a:r>
          </a:p>
          <a:p>
            <a:pPr marL="0" indent="0">
              <a:buNone/>
            </a:pPr>
            <a:r>
              <a:rPr lang="tr-TR" sz="1400" dirty="0"/>
              <a:t>için bir tarafın somut olması durumu tercih ediliyor. Mesela </a:t>
            </a:r>
            <a:r>
              <a:rPr lang="tr-TR" sz="1400" dirty="0" err="1"/>
              <a:t>BNL’da</a:t>
            </a:r>
            <a:r>
              <a:rPr lang="tr-TR" sz="1400" dirty="0"/>
              <a:t> bir taraf</a:t>
            </a:r>
          </a:p>
          <a:p>
            <a:pPr marL="0" indent="0">
              <a:buNone/>
            </a:pPr>
            <a:r>
              <a:rPr lang="tr-TR" sz="1400" dirty="0"/>
              <a:t>her zaman somut olması gerekiyor. </a:t>
            </a:r>
            <a:r>
              <a:rPr lang="tr-TR" sz="1400" dirty="0" err="1"/>
              <a:t>INL’de</a:t>
            </a:r>
            <a:r>
              <a:rPr lang="tr-TR" sz="1400" dirty="0"/>
              <a:t> </a:t>
            </a:r>
            <a:r>
              <a:rPr lang="tr-TR" sz="1400" dirty="0" err="1"/>
              <a:t>index</a:t>
            </a:r>
            <a:r>
              <a:rPr lang="tr-TR" sz="1400" dirty="0"/>
              <a:t> kullanabilmek için gene</a:t>
            </a:r>
          </a:p>
          <a:p>
            <a:pPr marL="0" indent="0">
              <a:buNone/>
            </a:pPr>
            <a:r>
              <a:rPr lang="tr-TR" sz="1400" dirty="0"/>
              <a:t>tablonun somut olması gerek. </a:t>
            </a:r>
            <a:r>
              <a:rPr lang="tr-TR" sz="1400" dirty="0" err="1"/>
              <a:t>SortMerge</a:t>
            </a:r>
            <a:r>
              <a:rPr lang="tr-TR" sz="1400" dirty="0"/>
              <a:t>’ her iki taraf da somutlaştırma var.</a:t>
            </a:r>
          </a:p>
          <a:p>
            <a:pPr marL="0" indent="0">
              <a:buNone/>
            </a:pPr>
            <a:r>
              <a:rPr lang="tr-TR" sz="1400" dirty="0" err="1"/>
              <a:t>Pipeline</a:t>
            </a:r>
            <a:r>
              <a:rPr lang="tr-TR" sz="1400" dirty="0"/>
              <a:t> mümkün değil.</a:t>
            </a:r>
            <a:endParaRPr lang="tr-TR" altLang="tr-TR" sz="1400" dirty="0">
              <a:solidFill>
                <a:srgbClr val="FF0000"/>
              </a:solidFill>
            </a:endParaRPr>
          </a:p>
        </p:txBody>
      </p:sp>
      <p:sp>
        <p:nvSpPr>
          <p:cNvPr id="2" name="Metin kutusu 1"/>
          <p:cNvSpPr txBox="1"/>
          <p:nvPr/>
        </p:nvSpPr>
        <p:spPr>
          <a:xfrm>
            <a:off x="52948" y="3341031"/>
            <a:ext cx="991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i="1" dirty="0" smtClean="0">
                <a:solidFill>
                  <a:srgbClr val="FF0000"/>
                </a:solidFill>
              </a:rPr>
              <a:t>Sola-dayalı ağaçlar</a:t>
            </a:r>
            <a:endParaRPr lang="tr-TR" sz="1200" i="1" dirty="0">
              <a:solidFill>
                <a:srgbClr val="FF0000"/>
              </a:solidFill>
            </a:endParaRPr>
          </a:p>
        </p:txBody>
      </p:sp>
      <p:sp>
        <p:nvSpPr>
          <p:cNvPr id="82" name="Metin kutusu 81"/>
          <p:cNvSpPr txBox="1"/>
          <p:nvPr/>
        </p:nvSpPr>
        <p:spPr>
          <a:xfrm>
            <a:off x="5000292" y="914400"/>
            <a:ext cx="1131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i="1" dirty="0" smtClean="0">
                <a:solidFill>
                  <a:srgbClr val="FF0000"/>
                </a:solidFill>
              </a:rPr>
              <a:t>Sağa-dayalı ağaç</a:t>
            </a:r>
            <a:endParaRPr lang="tr-TR" sz="1200" i="1" dirty="0">
              <a:solidFill>
                <a:srgbClr val="FF0000"/>
              </a:solidFill>
            </a:endParaRPr>
          </a:p>
        </p:txBody>
      </p:sp>
      <p:sp>
        <p:nvSpPr>
          <p:cNvPr id="83" name="Metin kutusu 82"/>
          <p:cNvSpPr txBox="1"/>
          <p:nvPr/>
        </p:nvSpPr>
        <p:spPr>
          <a:xfrm>
            <a:off x="5252308" y="2675806"/>
            <a:ext cx="991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i="1" dirty="0" smtClean="0">
                <a:solidFill>
                  <a:srgbClr val="FF0000"/>
                </a:solidFill>
              </a:rPr>
              <a:t>Çalı-tipi ağaç</a:t>
            </a:r>
            <a:endParaRPr lang="tr-TR" sz="1200" i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Mürekkep 15"/>
              <p14:cNvContentPartPr/>
              <p14:nvPr/>
            </p14:nvContentPartPr>
            <p14:xfrm>
              <a:off x="503031" y="2895197"/>
              <a:ext cx="892440" cy="1407600"/>
            </p14:xfrm>
          </p:contentPart>
        </mc:Choice>
        <mc:Fallback xmlns="">
          <p:pic>
            <p:nvPicPr>
              <p:cNvPr id="16" name="Mürekkep 1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0511" y="2892317"/>
                <a:ext cx="898920" cy="1414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06B31B6-AE01-43FE-8C4E-BB1CA8C57C86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26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3315" name="Başlık 1"/>
          <p:cNvSpPr>
            <a:spLocks noGrp="1"/>
          </p:cNvSpPr>
          <p:nvPr>
            <p:ph type="title" idx="4294967295"/>
          </p:nvPr>
        </p:nvSpPr>
        <p:spPr>
          <a:xfrm>
            <a:off x="457200" y="80963"/>
            <a:ext cx="8229600" cy="755650"/>
          </a:xfrm>
        </p:spPr>
        <p:txBody>
          <a:bodyPr/>
          <a:lstStyle/>
          <a:p>
            <a:pPr marL="342900" indent="-342900"/>
            <a:r>
              <a:rPr lang="tr-TR" altLang="tr-TR" sz="2400" b="1" dirty="0" smtClean="0"/>
              <a:t>SEZGİ 5= «(</a:t>
            </a:r>
            <a:r>
              <a:rPr lang="tr-TR" altLang="tr-TR" sz="2400" b="1" i="1" dirty="0" smtClean="0"/>
              <a:t>Mümkünse</a:t>
            </a:r>
            <a:r>
              <a:rPr lang="tr-TR" altLang="tr-TR" sz="2400" b="1" dirty="0" smtClean="0"/>
              <a:t>) Sadece, «PRODUCT» içermeyen JOIN sıralarını değerlendir.»</a:t>
            </a:r>
            <a:endParaRPr lang="tr-TR" altLang="tr-TR" dirty="0" smtClean="0"/>
          </a:p>
        </p:txBody>
      </p:sp>
      <p:sp>
        <p:nvSpPr>
          <p:cNvPr id="13316" name="İçerik Yer Tutucusu 2"/>
          <p:cNvSpPr>
            <a:spLocks noGrp="1"/>
          </p:cNvSpPr>
          <p:nvPr>
            <p:ph idx="4294967295"/>
          </p:nvPr>
        </p:nvSpPr>
        <p:spPr>
          <a:xfrm>
            <a:off x="71500" y="5778500"/>
            <a:ext cx="8821737" cy="1044575"/>
          </a:xfrm>
        </p:spPr>
        <p:txBody>
          <a:bodyPr/>
          <a:lstStyle/>
          <a:p>
            <a:r>
              <a:rPr lang="tr-TR" altLang="tr-TR" sz="2400" dirty="0" smtClean="0"/>
              <a:t>PRODUCT düğümü kaçınılmaz ise; mümkün oldukça </a:t>
            </a:r>
            <a:r>
              <a:rPr lang="tr-TR" altLang="tr-TR" sz="2400" i="1" dirty="0" smtClean="0"/>
              <a:t>(ağaçta en yukarıya) </a:t>
            </a:r>
            <a:r>
              <a:rPr lang="tr-TR" altLang="tr-TR" sz="2400" dirty="0" smtClean="0"/>
              <a:t>ertelenir. </a:t>
            </a:r>
          </a:p>
        </p:txBody>
      </p:sp>
      <p:sp>
        <p:nvSpPr>
          <p:cNvPr id="13317" name="Slayt Numarası Yer Tutucusu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D9BDA85-8468-461F-829E-A4E2147D65DC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26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Grup 2"/>
          <p:cNvGrpSpPr/>
          <p:nvPr/>
        </p:nvGrpSpPr>
        <p:grpSpPr>
          <a:xfrm>
            <a:off x="153219" y="810283"/>
            <a:ext cx="3525944" cy="2695575"/>
            <a:chOff x="138006" y="1512367"/>
            <a:chExt cx="3525944" cy="2695575"/>
          </a:xfrm>
        </p:grpSpPr>
        <p:pic>
          <p:nvPicPr>
            <p:cNvPr id="13318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06" y="1512367"/>
              <a:ext cx="3009900" cy="2695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3321" name="Group 8"/>
            <p:cNvGrpSpPr>
              <a:grpSpLocks/>
            </p:cNvGrpSpPr>
            <p:nvPr/>
          </p:nvGrpSpPr>
          <p:grpSpPr bwMode="auto">
            <a:xfrm>
              <a:off x="450850" y="2524125"/>
              <a:ext cx="671513" cy="122238"/>
              <a:chOff x="0" y="0"/>
              <a:chExt cx="423" cy="77"/>
            </a:xfrm>
          </p:grpSpPr>
          <p:pic>
            <p:nvPicPr>
              <p:cNvPr id="13346" name="Rectangle 4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23" cy="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47" name="Text Box 10"/>
              <p:cNvSpPr txBox="1">
                <a:spLocks noChangeArrowheads="1"/>
              </p:cNvSpPr>
              <p:nvPr/>
            </p:nvSpPr>
            <p:spPr bwMode="auto">
              <a:xfrm>
                <a:off x="4" y="5"/>
                <a:ext cx="41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200" dirty="0"/>
                  <a:t>1.500.001</a:t>
                </a:r>
                <a:endParaRPr lang="en-US" altLang="tr-TR" sz="1200" dirty="0"/>
              </a:p>
            </p:txBody>
          </p:sp>
        </p:grpSp>
        <p:grpSp>
          <p:nvGrpSpPr>
            <p:cNvPr id="13322" name="Group 11"/>
            <p:cNvGrpSpPr>
              <a:grpSpLocks/>
            </p:cNvGrpSpPr>
            <p:nvPr/>
          </p:nvGrpSpPr>
          <p:grpSpPr bwMode="auto">
            <a:xfrm>
              <a:off x="1109663" y="1944688"/>
              <a:ext cx="280987" cy="225425"/>
              <a:chOff x="0" y="0"/>
              <a:chExt cx="177" cy="142"/>
            </a:xfrm>
          </p:grpSpPr>
          <p:pic>
            <p:nvPicPr>
              <p:cNvPr id="13344" name="Rectangle 4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77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45" name="Text Box 13"/>
              <p:cNvSpPr txBox="1">
                <a:spLocks noChangeArrowheads="1"/>
              </p:cNvSpPr>
              <p:nvPr/>
            </p:nvSpPr>
            <p:spPr bwMode="auto">
              <a:xfrm>
                <a:off x="4" y="5"/>
                <a:ext cx="169" cy="1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200"/>
                  <a:t>35</a:t>
                </a:r>
                <a:endParaRPr lang="en-US" altLang="tr-TR" sz="1200"/>
              </a:p>
            </p:txBody>
          </p:sp>
        </p:grpSp>
        <p:grpSp>
          <p:nvGrpSpPr>
            <p:cNvPr id="13327" name="Group 26"/>
            <p:cNvGrpSpPr>
              <a:grpSpLocks/>
            </p:cNvGrpSpPr>
            <p:nvPr/>
          </p:nvGrpSpPr>
          <p:grpSpPr bwMode="auto">
            <a:xfrm>
              <a:off x="2882900" y="1841500"/>
              <a:ext cx="781050" cy="225425"/>
              <a:chOff x="0" y="0"/>
              <a:chExt cx="492" cy="142"/>
            </a:xfrm>
          </p:grpSpPr>
          <p:pic>
            <p:nvPicPr>
              <p:cNvPr id="13334" name="Rectangle 4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92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35" name="Text Box 28"/>
              <p:cNvSpPr txBox="1">
                <a:spLocks noChangeArrowheads="1"/>
              </p:cNvSpPr>
              <p:nvPr/>
            </p:nvSpPr>
            <p:spPr bwMode="auto">
              <a:xfrm>
                <a:off x="4" y="2"/>
                <a:ext cx="48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200" b="1">
                    <a:solidFill>
                      <a:srgbClr val="FF0000"/>
                    </a:solidFill>
                  </a:rPr>
                  <a:t>1.500.036</a:t>
                </a:r>
                <a:endParaRPr lang="en-US" altLang="tr-TR" sz="1200" b="1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2" name="Grup 1"/>
          <p:cNvGrpSpPr/>
          <p:nvPr/>
        </p:nvGrpSpPr>
        <p:grpSpPr>
          <a:xfrm>
            <a:off x="5092869" y="725036"/>
            <a:ext cx="3800368" cy="2743200"/>
            <a:chOff x="5276957" y="1520825"/>
            <a:chExt cx="3800368" cy="2743200"/>
          </a:xfrm>
        </p:grpSpPr>
        <p:pic>
          <p:nvPicPr>
            <p:cNvPr id="13319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957" y="1520825"/>
              <a:ext cx="3028950" cy="2743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3325" name="Group 20"/>
            <p:cNvGrpSpPr>
              <a:grpSpLocks/>
            </p:cNvGrpSpPr>
            <p:nvPr/>
          </p:nvGrpSpPr>
          <p:grpSpPr bwMode="auto">
            <a:xfrm>
              <a:off x="5510213" y="2524125"/>
              <a:ext cx="781050" cy="225425"/>
              <a:chOff x="0" y="0"/>
              <a:chExt cx="492" cy="142"/>
            </a:xfrm>
          </p:grpSpPr>
          <p:pic>
            <p:nvPicPr>
              <p:cNvPr id="13338" name="Rectangle 4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92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39" name="Text Box 22"/>
              <p:cNvSpPr txBox="1">
                <a:spLocks noChangeArrowheads="1"/>
              </p:cNvSpPr>
              <p:nvPr/>
            </p:nvSpPr>
            <p:spPr bwMode="auto">
              <a:xfrm>
                <a:off x="4" y="3"/>
                <a:ext cx="48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200"/>
                  <a:t>2</a:t>
                </a:r>
                <a:endParaRPr lang="en-US" altLang="tr-TR" sz="1200"/>
              </a:p>
            </p:txBody>
          </p:sp>
        </p:grpSp>
        <p:grpSp>
          <p:nvGrpSpPr>
            <p:cNvPr id="13326" name="Group 23"/>
            <p:cNvGrpSpPr>
              <a:grpSpLocks/>
            </p:cNvGrpSpPr>
            <p:nvPr/>
          </p:nvGrpSpPr>
          <p:grpSpPr bwMode="auto">
            <a:xfrm>
              <a:off x="6278563" y="1944688"/>
              <a:ext cx="787400" cy="231775"/>
              <a:chOff x="0" y="0"/>
              <a:chExt cx="496" cy="146"/>
            </a:xfrm>
          </p:grpSpPr>
          <p:pic>
            <p:nvPicPr>
              <p:cNvPr id="13336" name="Rectangle 4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96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37" name="Text Box 25"/>
              <p:cNvSpPr txBox="1">
                <a:spLocks noChangeArrowheads="1"/>
              </p:cNvSpPr>
              <p:nvPr/>
            </p:nvSpPr>
            <p:spPr bwMode="auto">
              <a:xfrm>
                <a:off x="4" y="5"/>
                <a:ext cx="48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200"/>
                  <a:t>1.500.001</a:t>
                </a:r>
                <a:endParaRPr lang="en-US" altLang="tr-TR" sz="1200"/>
              </a:p>
            </p:txBody>
          </p:sp>
        </p:grpSp>
        <p:grpSp>
          <p:nvGrpSpPr>
            <p:cNvPr id="13328" name="Group 29"/>
            <p:cNvGrpSpPr>
              <a:grpSpLocks/>
            </p:cNvGrpSpPr>
            <p:nvPr/>
          </p:nvGrpSpPr>
          <p:grpSpPr bwMode="auto">
            <a:xfrm>
              <a:off x="8296275" y="1773238"/>
              <a:ext cx="781050" cy="231775"/>
              <a:chOff x="0" y="0"/>
              <a:chExt cx="492" cy="146"/>
            </a:xfrm>
          </p:grpSpPr>
          <p:pic>
            <p:nvPicPr>
              <p:cNvPr id="13332" name="Rectangle 4"/>
              <p:cNvPicPr>
                <a:picLocks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92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33" name="Text Box 31"/>
              <p:cNvSpPr txBox="1">
                <a:spLocks noChangeArrowheads="1"/>
              </p:cNvSpPr>
              <p:nvPr/>
            </p:nvSpPr>
            <p:spPr bwMode="auto">
              <a:xfrm>
                <a:off x="3" y="5"/>
                <a:ext cx="48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200" b="1">
                    <a:solidFill>
                      <a:srgbClr val="FF0000"/>
                    </a:solidFill>
                  </a:rPr>
                  <a:t>1.500.003</a:t>
                </a:r>
                <a:endParaRPr lang="en-US" altLang="tr-TR" sz="1200" b="1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4" name="Grup 3"/>
          <p:cNvGrpSpPr/>
          <p:nvPr/>
        </p:nvGrpSpPr>
        <p:grpSpPr>
          <a:xfrm>
            <a:off x="1679706" y="3234967"/>
            <a:ext cx="3217863" cy="2477720"/>
            <a:chOff x="2682875" y="3968750"/>
            <a:chExt cx="3224213" cy="2638425"/>
          </a:xfrm>
        </p:grpSpPr>
        <p:pic>
          <p:nvPicPr>
            <p:cNvPr id="13320" name="Picture 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0338" y="3968750"/>
              <a:ext cx="3057525" cy="2638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3323" name="Group 14"/>
            <p:cNvGrpSpPr>
              <a:grpSpLocks/>
            </p:cNvGrpSpPr>
            <p:nvPr/>
          </p:nvGrpSpPr>
          <p:grpSpPr bwMode="auto">
            <a:xfrm>
              <a:off x="2682875" y="4937125"/>
              <a:ext cx="785813" cy="225425"/>
              <a:chOff x="0" y="0"/>
              <a:chExt cx="495" cy="142"/>
            </a:xfrm>
          </p:grpSpPr>
          <p:pic>
            <p:nvPicPr>
              <p:cNvPr id="13342" name="Rectangle 4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95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43" name="Text Box 16"/>
              <p:cNvSpPr txBox="1">
                <a:spLocks noChangeArrowheads="1"/>
              </p:cNvSpPr>
              <p:nvPr/>
            </p:nvSpPr>
            <p:spPr bwMode="auto">
              <a:xfrm>
                <a:off x="4" y="3"/>
                <a:ext cx="48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200"/>
                  <a:t>1.500.001</a:t>
                </a:r>
                <a:endParaRPr lang="en-US" altLang="tr-TR" sz="1200"/>
              </a:p>
            </p:txBody>
          </p:sp>
        </p:grpSp>
        <p:grpSp>
          <p:nvGrpSpPr>
            <p:cNvPr id="13324" name="Group 17"/>
            <p:cNvGrpSpPr>
              <a:grpSpLocks/>
            </p:cNvGrpSpPr>
            <p:nvPr/>
          </p:nvGrpSpPr>
          <p:grpSpPr bwMode="auto">
            <a:xfrm>
              <a:off x="3449638" y="4359275"/>
              <a:ext cx="787400" cy="225425"/>
              <a:chOff x="0" y="0"/>
              <a:chExt cx="496" cy="142"/>
            </a:xfrm>
          </p:grpSpPr>
          <p:pic>
            <p:nvPicPr>
              <p:cNvPr id="13340" name="Rectangle 4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96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41" name="Text Box 19"/>
              <p:cNvSpPr txBox="1">
                <a:spLocks noChangeArrowheads="1"/>
              </p:cNvSpPr>
              <p:nvPr/>
            </p:nvSpPr>
            <p:spPr bwMode="auto">
              <a:xfrm>
                <a:off x="5" y="4"/>
                <a:ext cx="48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200"/>
                  <a:t>61</a:t>
                </a:r>
                <a:endParaRPr lang="en-US" altLang="tr-TR" sz="1200"/>
              </a:p>
            </p:txBody>
          </p:sp>
        </p:grpSp>
        <p:grpSp>
          <p:nvGrpSpPr>
            <p:cNvPr id="13329" name="Group 32"/>
            <p:cNvGrpSpPr>
              <a:grpSpLocks/>
            </p:cNvGrpSpPr>
            <p:nvPr/>
          </p:nvGrpSpPr>
          <p:grpSpPr bwMode="auto">
            <a:xfrm>
              <a:off x="5121275" y="4211638"/>
              <a:ext cx="785813" cy="231775"/>
              <a:chOff x="0" y="0"/>
              <a:chExt cx="495" cy="146"/>
            </a:xfrm>
          </p:grpSpPr>
          <p:pic>
            <p:nvPicPr>
              <p:cNvPr id="13330" name="Rectangle 4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49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31" name="Text Box 34"/>
              <p:cNvSpPr txBox="1">
                <a:spLocks noChangeArrowheads="1"/>
              </p:cNvSpPr>
              <p:nvPr/>
            </p:nvSpPr>
            <p:spPr bwMode="auto">
              <a:xfrm>
                <a:off x="5" y="5"/>
                <a:ext cx="48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200" b="1">
                    <a:solidFill>
                      <a:srgbClr val="FF0000"/>
                    </a:solidFill>
                  </a:rPr>
                  <a:t>1.500.062</a:t>
                </a:r>
                <a:endParaRPr lang="en-US" altLang="tr-TR" sz="1200" b="1">
                  <a:solidFill>
                    <a:srgbClr val="FF0000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ADA829D-A3DC-4352-B5E7-C7FA20D4A819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27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4339" name="Başlık 1"/>
          <p:cNvSpPr>
            <a:spLocks noGrp="1"/>
          </p:cNvSpPr>
          <p:nvPr>
            <p:ph type="title" idx="4294967295"/>
          </p:nvPr>
        </p:nvSpPr>
        <p:spPr>
          <a:xfrm>
            <a:off x="71438" y="0"/>
            <a:ext cx="9072562" cy="1049338"/>
          </a:xfrm>
        </p:spPr>
        <p:txBody>
          <a:bodyPr/>
          <a:lstStyle/>
          <a:p>
            <a:pPr marL="342900" indent="-342900"/>
            <a:r>
              <a:rPr lang="tr-TR" altLang="tr-TR" sz="2400" b="1" dirty="0" smtClean="0"/>
              <a:t>SEZGİ 6-A=«</a:t>
            </a:r>
            <a:r>
              <a:rPr lang="tr-TR" altLang="tr-TR" sz="2400" b="1" u="sng" dirty="0" smtClean="0"/>
              <a:t>En az sayıda kayıt üreten </a:t>
            </a:r>
            <a:r>
              <a:rPr lang="tr-TR" altLang="tr-TR" sz="2400" b="1" dirty="0" smtClean="0"/>
              <a:t>tabloyu önce seç.»</a:t>
            </a:r>
            <a:br>
              <a:rPr lang="tr-TR" altLang="tr-TR" sz="2400" b="1" dirty="0" smtClean="0"/>
            </a:br>
            <a:r>
              <a:rPr lang="tr-TR" altLang="tr-TR" sz="2400" b="1" dirty="0" smtClean="0"/>
              <a:t>SEZGİ 6-B= «</a:t>
            </a:r>
            <a:r>
              <a:rPr lang="tr-TR" altLang="tr-TR" sz="2400" b="1" u="sng" dirty="0" smtClean="0"/>
              <a:t>Filtreleme katsayısı (</a:t>
            </a:r>
            <a:r>
              <a:rPr lang="tr-TR" altLang="tr-TR" sz="2400" b="1" u="sng" dirty="0" err="1" smtClean="0"/>
              <a:t>reduction</a:t>
            </a:r>
            <a:r>
              <a:rPr lang="tr-TR" altLang="tr-TR" sz="2400" b="1" u="sng" dirty="0" smtClean="0"/>
              <a:t> </a:t>
            </a:r>
            <a:r>
              <a:rPr lang="tr-TR" altLang="tr-TR" sz="2400" b="1" u="sng" dirty="0" err="1" smtClean="0"/>
              <a:t>factor</a:t>
            </a:r>
            <a:r>
              <a:rPr lang="tr-TR" altLang="tr-TR" sz="2400" b="1" u="sng" dirty="0" smtClean="0"/>
              <a:t>) en fazla olan </a:t>
            </a:r>
            <a:r>
              <a:rPr lang="tr-TR" altLang="tr-TR" sz="2400" b="1" dirty="0" smtClean="0"/>
              <a:t>tabloyu önce seç.»</a:t>
            </a:r>
            <a:endParaRPr lang="tr-TR" altLang="tr-TR" dirty="0" smtClean="0"/>
          </a:p>
        </p:txBody>
      </p:sp>
      <p:sp>
        <p:nvSpPr>
          <p:cNvPr id="14340" name="İçerik Yer Tutucusu 2"/>
          <p:cNvSpPr>
            <a:spLocks noGrp="1"/>
          </p:cNvSpPr>
          <p:nvPr>
            <p:ph idx="4294967295"/>
          </p:nvPr>
        </p:nvSpPr>
        <p:spPr>
          <a:xfrm>
            <a:off x="-114300" y="2062163"/>
            <a:ext cx="3600450" cy="1574800"/>
          </a:xfrm>
        </p:spPr>
        <p:txBody>
          <a:bodyPr/>
          <a:lstStyle/>
          <a:p>
            <a:r>
              <a:rPr lang="tr-TR" altLang="tr-TR" sz="2000" smtClean="0"/>
              <a:t>SEZGİ-6A</a:t>
            </a:r>
          </a:p>
          <a:p>
            <a:pPr lvl="1"/>
            <a:r>
              <a:rPr lang="tr-TR" altLang="tr-TR" sz="1800" b="1" smtClean="0"/>
              <a:t>COURSE</a:t>
            </a:r>
            <a:r>
              <a:rPr lang="tr-TR" altLang="tr-TR" sz="1800" b="1" smtClean="0">
                <a:sym typeface="Wingdings" panose="05000000000000000000" pitchFamily="2" charset="2"/>
              </a:rPr>
              <a:t> 500/40=13</a:t>
            </a:r>
            <a:r>
              <a:rPr lang="tr-TR" altLang="tr-TR" sz="1800" smtClean="0">
                <a:sym typeface="Wingdings" panose="05000000000000000000" pitchFamily="2" charset="2"/>
              </a:rPr>
              <a:t>,   </a:t>
            </a:r>
          </a:p>
          <a:p>
            <a:pPr lvl="1"/>
            <a:r>
              <a:rPr lang="tr-TR" altLang="tr-TR" sz="1800" smtClean="0"/>
              <a:t>STUDENT</a:t>
            </a:r>
            <a:r>
              <a:rPr lang="tr-TR" altLang="tr-TR" sz="1800" smtClean="0">
                <a:sym typeface="Wingdings" panose="05000000000000000000" pitchFamily="2" charset="2"/>
              </a:rPr>
              <a:t> 45000/50=900</a:t>
            </a:r>
          </a:p>
          <a:p>
            <a:r>
              <a:rPr lang="tr-TR" altLang="tr-TR" sz="2000" smtClean="0">
                <a:sym typeface="Wingdings" panose="05000000000000000000" pitchFamily="2" charset="2"/>
              </a:rPr>
              <a:t>COURSE, SECTION,ENROLL, STUDENT</a:t>
            </a:r>
            <a:endParaRPr lang="tr-TR" altLang="tr-TR" sz="2000" smtClean="0"/>
          </a:p>
        </p:txBody>
      </p:sp>
      <p:sp>
        <p:nvSpPr>
          <p:cNvPr id="14341" name="Slayt Numarası Yer Tutucusu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38740FF-00A0-45A7-91BA-DAD99853882E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27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43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1019175"/>
            <a:ext cx="45720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3" y="2817494"/>
            <a:ext cx="3024187" cy="234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4" name="İçerik Yer Tutucusu 2"/>
          <p:cNvSpPr txBox="1">
            <a:spLocks noChangeArrowheads="1"/>
          </p:cNvSpPr>
          <p:nvPr/>
        </p:nvSpPr>
        <p:spPr bwMode="auto">
          <a:xfrm>
            <a:off x="207963" y="4216400"/>
            <a:ext cx="3068637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tr-TR" altLang="tr-TR" sz="1800"/>
              <a:t>SEZGİ-6B:</a:t>
            </a:r>
          </a:p>
          <a:p>
            <a:pPr lvl="1"/>
            <a:r>
              <a:rPr lang="tr-TR" altLang="tr-TR" sz="1600"/>
              <a:t>COURSE</a:t>
            </a:r>
            <a:r>
              <a:rPr lang="tr-TR" altLang="tr-TR" sz="1600">
                <a:sym typeface="Wingdings" panose="05000000000000000000" pitchFamily="2" charset="2"/>
              </a:rPr>
              <a:t>40,   </a:t>
            </a:r>
          </a:p>
          <a:p>
            <a:pPr lvl="1"/>
            <a:r>
              <a:rPr lang="tr-TR" altLang="tr-TR" sz="1600" b="1">
                <a:sym typeface="Wingdings" panose="05000000000000000000" pitchFamily="2" charset="2"/>
              </a:rPr>
              <a:t>STUDENT50</a:t>
            </a:r>
          </a:p>
          <a:p>
            <a:r>
              <a:rPr lang="tr-TR" altLang="tr-TR" sz="1800">
                <a:sym typeface="Wingdings" panose="05000000000000000000" pitchFamily="2" charset="2"/>
              </a:rPr>
              <a:t>STUDENT, ENROLL,SECTION,</a:t>
            </a:r>
          </a:p>
          <a:p>
            <a:pPr>
              <a:buFont typeface="Arial" panose="020B0604020202020204" pitchFamily="34" charset="0"/>
              <a:buNone/>
            </a:pPr>
            <a:r>
              <a:rPr lang="tr-TR" altLang="tr-TR" sz="1800">
                <a:sym typeface="Wingdings" panose="05000000000000000000" pitchFamily="2" charset="2"/>
              </a:rPr>
              <a:t>       COURSE</a:t>
            </a:r>
            <a:endParaRPr lang="tr-TR" altLang="tr-TR" sz="1800"/>
          </a:p>
        </p:txBody>
      </p:sp>
      <p:grpSp>
        <p:nvGrpSpPr>
          <p:cNvPr id="14345" name="Group 8"/>
          <p:cNvGrpSpPr>
            <a:grpSpLocks/>
          </p:cNvGrpSpPr>
          <p:nvPr/>
        </p:nvGrpSpPr>
        <p:grpSpPr bwMode="auto">
          <a:xfrm>
            <a:off x="2489444" y="4308220"/>
            <a:ext cx="3689350" cy="2333625"/>
            <a:chOff x="0" y="0"/>
            <a:chExt cx="3689554" cy="2333625"/>
          </a:xfrm>
        </p:grpSpPr>
        <p:grpSp>
          <p:nvGrpSpPr>
            <p:cNvPr id="14361" name="Group 9"/>
            <p:cNvGrpSpPr>
              <a:grpSpLocks/>
            </p:cNvGrpSpPr>
            <p:nvPr/>
          </p:nvGrpSpPr>
          <p:grpSpPr bwMode="auto">
            <a:xfrm>
              <a:off x="0" y="0"/>
              <a:ext cx="3203984" cy="2333625"/>
              <a:chOff x="0" y="0"/>
              <a:chExt cx="3203984" cy="2333625"/>
            </a:xfrm>
          </p:grpSpPr>
          <p:pic>
            <p:nvPicPr>
              <p:cNvPr id="14365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203984" cy="23336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4366" name="Group 11"/>
              <p:cNvGrpSpPr>
                <a:grpSpLocks/>
              </p:cNvGrpSpPr>
              <p:nvPr/>
            </p:nvGrpSpPr>
            <p:grpSpPr bwMode="auto">
              <a:xfrm>
                <a:off x="69727" y="1196594"/>
                <a:ext cx="780331" cy="225552"/>
                <a:chOff x="0" y="0"/>
                <a:chExt cx="780288" cy="225552"/>
              </a:xfrm>
            </p:grpSpPr>
            <p:pic>
              <p:nvPicPr>
                <p:cNvPr id="14373" name="Rectangle 4"/>
                <p:cNvPicPr>
                  <a:picLocks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780288" cy="2255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374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539" y="6222"/>
                  <a:ext cx="771048" cy="216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1.500.900</a:t>
                  </a:r>
                  <a:endParaRPr lang="en-US" altLang="tr-TR" sz="1200"/>
                </a:p>
              </p:txBody>
            </p:sp>
          </p:grpSp>
          <p:grpSp>
            <p:nvGrpSpPr>
              <p:cNvPr id="14367" name="Group 14"/>
              <p:cNvGrpSpPr>
                <a:grpSpLocks/>
              </p:cNvGrpSpPr>
              <p:nvPr/>
            </p:nvGrpSpPr>
            <p:grpSpPr bwMode="auto">
              <a:xfrm>
                <a:off x="569626" y="751586"/>
                <a:ext cx="585248" cy="225552"/>
                <a:chOff x="0" y="0"/>
                <a:chExt cx="585216" cy="225552"/>
              </a:xfrm>
            </p:grpSpPr>
            <p:pic>
              <p:nvPicPr>
                <p:cNvPr id="14371" name="Rectangle 4"/>
                <p:cNvPicPr>
                  <a:picLocks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85216" cy="2255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372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7541" y="4498"/>
                  <a:ext cx="573484" cy="216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55.000</a:t>
                  </a:r>
                  <a:endParaRPr lang="en-US" altLang="tr-TR" sz="1200"/>
                </a:p>
              </p:txBody>
            </p:sp>
          </p:grpSp>
          <p:grpSp>
            <p:nvGrpSpPr>
              <p:cNvPr id="14368" name="Group 17"/>
              <p:cNvGrpSpPr>
                <a:grpSpLocks/>
              </p:cNvGrpSpPr>
              <p:nvPr/>
            </p:nvGrpSpPr>
            <p:grpSpPr bwMode="auto">
              <a:xfrm>
                <a:off x="1039044" y="355346"/>
                <a:ext cx="780331" cy="225552"/>
                <a:chOff x="0" y="0"/>
                <a:chExt cx="780288" cy="225552"/>
              </a:xfrm>
            </p:grpSpPr>
            <p:pic>
              <p:nvPicPr>
                <p:cNvPr id="14369" name="Rectangle 4"/>
                <p:cNvPicPr>
                  <a:picLocks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780288" cy="2255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370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6175" y="4694"/>
                  <a:ext cx="771048" cy="216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30.013</a:t>
                  </a:r>
                  <a:endParaRPr lang="en-US" altLang="tr-TR" sz="1200"/>
                </a:p>
              </p:txBody>
            </p:sp>
          </p:grpSp>
        </p:grpSp>
        <p:grpSp>
          <p:nvGrpSpPr>
            <p:cNvPr id="14362" name="Group 20"/>
            <p:cNvGrpSpPr>
              <a:grpSpLocks/>
            </p:cNvGrpSpPr>
            <p:nvPr/>
          </p:nvGrpSpPr>
          <p:grpSpPr bwMode="auto">
            <a:xfrm>
              <a:off x="2947198" y="593090"/>
              <a:ext cx="749849" cy="225552"/>
              <a:chOff x="0" y="0"/>
              <a:chExt cx="749808" cy="225552"/>
            </a:xfrm>
          </p:grpSpPr>
          <p:pic>
            <p:nvPicPr>
              <p:cNvPr id="14363" name="Rectangle 4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749808" cy="225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64" name="Text Box 22"/>
              <p:cNvSpPr txBox="1">
                <a:spLocks noChangeArrowheads="1"/>
              </p:cNvSpPr>
              <p:nvPr/>
            </p:nvSpPr>
            <p:spPr bwMode="auto">
              <a:xfrm>
                <a:off x="6234" y="3221"/>
                <a:ext cx="736081" cy="217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200" b="1" u="sng">
                    <a:solidFill>
                      <a:srgbClr val="FF0000"/>
                    </a:solidFill>
                  </a:rPr>
                  <a:t>1.585.913</a:t>
                </a:r>
                <a:endParaRPr lang="en-US" altLang="tr-TR" sz="1200" b="1" u="sng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4346" name="Group 23"/>
          <p:cNvGrpSpPr>
            <a:grpSpLocks/>
          </p:cNvGrpSpPr>
          <p:nvPr/>
        </p:nvGrpSpPr>
        <p:grpSpPr bwMode="auto">
          <a:xfrm>
            <a:off x="3260725" y="1990725"/>
            <a:ext cx="3462338" cy="2232025"/>
            <a:chOff x="0" y="0"/>
            <a:chExt cx="3463040" cy="2230600"/>
          </a:xfrm>
        </p:grpSpPr>
        <p:grpSp>
          <p:nvGrpSpPr>
            <p:cNvPr id="14347" name="Group 24"/>
            <p:cNvGrpSpPr>
              <a:grpSpLocks/>
            </p:cNvGrpSpPr>
            <p:nvPr/>
          </p:nvGrpSpPr>
          <p:grpSpPr bwMode="auto">
            <a:xfrm>
              <a:off x="0" y="0"/>
              <a:ext cx="2842871" cy="2230600"/>
              <a:chOff x="0" y="0"/>
              <a:chExt cx="2842871" cy="2230600"/>
            </a:xfrm>
          </p:grpSpPr>
          <p:pic>
            <p:nvPicPr>
              <p:cNvPr id="14351" name="Picture 4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621" y="0"/>
                <a:ext cx="2762250" cy="2230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4352" name="Group 26"/>
              <p:cNvGrpSpPr>
                <a:grpSpLocks/>
              </p:cNvGrpSpPr>
              <p:nvPr/>
            </p:nvGrpSpPr>
            <p:grpSpPr bwMode="auto">
              <a:xfrm>
                <a:off x="-4510" y="1178442"/>
                <a:ext cx="560946" cy="231500"/>
                <a:chOff x="0" y="0"/>
                <a:chExt cx="560832" cy="231648"/>
              </a:xfrm>
            </p:grpSpPr>
            <p:pic>
              <p:nvPicPr>
                <p:cNvPr id="14359" name="Rectangle 4"/>
                <p:cNvPicPr>
                  <a:picLocks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60832" cy="2316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360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4509" y="8047"/>
                  <a:ext cx="548562" cy="2161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25.013</a:t>
                  </a:r>
                  <a:endParaRPr lang="en-US" altLang="tr-TR" sz="1200"/>
                </a:p>
              </p:txBody>
            </p:sp>
          </p:grpSp>
          <p:grpSp>
            <p:nvGrpSpPr>
              <p:cNvPr id="14353" name="Group 29"/>
              <p:cNvGrpSpPr>
                <a:grpSpLocks/>
              </p:cNvGrpSpPr>
              <p:nvPr/>
            </p:nvGrpSpPr>
            <p:grpSpPr bwMode="auto">
              <a:xfrm>
                <a:off x="294255" y="642337"/>
                <a:ext cx="786544" cy="225408"/>
                <a:chOff x="0" y="0"/>
                <a:chExt cx="786384" cy="225552"/>
              </a:xfrm>
            </p:grpSpPr>
            <p:pic>
              <p:nvPicPr>
                <p:cNvPr id="14357" name="Rectangle 4"/>
                <p:cNvPicPr>
                  <a:picLocks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786384" cy="2255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358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8264" y="4090"/>
                  <a:ext cx="770934" cy="2161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1.500.625</a:t>
                  </a:r>
                  <a:endParaRPr lang="en-US" altLang="tr-TR" sz="1200"/>
                </a:p>
              </p:txBody>
            </p:sp>
          </p:grpSp>
          <p:grpSp>
            <p:nvGrpSpPr>
              <p:cNvPr id="14354" name="Group 32"/>
              <p:cNvGrpSpPr>
                <a:grpSpLocks/>
              </p:cNvGrpSpPr>
              <p:nvPr/>
            </p:nvGrpSpPr>
            <p:grpSpPr bwMode="auto">
              <a:xfrm>
                <a:off x="855201" y="246350"/>
                <a:ext cx="439001" cy="225408"/>
                <a:chOff x="0" y="0"/>
                <a:chExt cx="438912" cy="225552"/>
              </a:xfrm>
            </p:grpSpPr>
            <p:pic>
              <p:nvPicPr>
                <p:cNvPr id="14355" name="Rectangle 4"/>
                <p:cNvPicPr>
                  <a:picLocks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438912" cy="2255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356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3142" y="4033"/>
                  <a:ext cx="430448" cy="2161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38.400</a:t>
                  </a:r>
                  <a:endParaRPr lang="en-US" altLang="tr-TR" sz="1200"/>
                </a:p>
              </p:txBody>
            </p:sp>
          </p:grpSp>
        </p:grpSp>
        <p:grpSp>
          <p:nvGrpSpPr>
            <p:cNvPr id="14348" name="Group 35"/>
            <p:cNvGrpSpPr>
              <a:grpSpLocks/>
            </p:cNvGrpSpPr>
            <p:nvPr/>
          </p:nvGrpSpPr>
          <p:grpSpPr bwMode="auto">
            <a:xfrm>
              <a:off x="2720955" y="477850"/>
              <a:ext cx="749960" cy="225408"/>
              <a:chOff x="0" y="0"/>
              <a:chExt cx="749808" cy="225552"/>
            </a:xfrm>
          </p:grpSpPr>
          <p:pic>
            <p:nvPicPr>
              <p:cNvPr id="14349" name="Rectangle 4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749808" cy="225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50" name="Text Box 37"/>
              <p:cNvSpPr txBox="1">
                <a:spLocks noChangeArrowheads="1"/>
              </p:cNvSpPr>
              <p:nvPr/>
            </p:nvSpPr>
            <p:spPr bwMode="auto">
              <a:xfrm>
                <a:off x="5961" y="4640"/>
                <a:ext cx="735973" cy="217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200" b="1" u="sng">
                    <a:solidFill>
                      <a:srgbClr val="FF0000"/>
                    </a:solidFill>
                  </a:rPr>
                  <a:t>1.564.038</a:t>
                </a:r>
                <a:endParaRPr lang="en-US" altLang="tr-TR" sz="1200" b="1" u="sng">
                  <a:solidFill>
                    <a:srgbClr val="FF0000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dirty="0" smtClean="0"/>
              <a:t>Özet</a:t>
            </a:r>
          </a:p>
        </p:txBody>
      </p:sp>
      <p:sp>
        <p:nvSpPr>
          <p:cNvPr id="15363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BDD34CB-F7DC-4690-B165-7EB8AF7700CF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28</a:t>
            </a:fld>
            <a:endParaRPr lang="tr-TR" altLang="tr-TR" sz="1200" dirty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5900" y="2133600"/>
            <a:ext cx="1115740" cy="1187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r-TR" dirty="0" smtClean="0">
                <a:solidFill>
                  <a:srgbClr val="FF0000"/>
                </a:solidFill>
              </a:rPr>
              <a:t>(2N)! </a:t>
            </a:r>
            <a:r>
              <a:rPr lang="tr-TR" dirty="0">
                <a:solidFill>
                  <a:srgbClr val="FF0000"/>
                </a:solidFill>
              </a:rPr>
              <a:t>/ N!</a:t>
            </a:r>
          </a:p>
        </p:txBody>
      </p:sp>
      <p:sp>
        <p:nvSpPr>
          <p:cNvPr id="6" name="Right Arrow 5"/>
          <p:cNvSpPr/>
          <p:nvPr/>
        </p:nvSpPr>
        <p:spPr>
          <a:xfrm>
            <a:off x="1449388" y="2133600"/>
            <a:ext cx="2520950" cy="111601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r-TR" dirty="0">
                <a:solidFill>
                  <a:srgbClr val="FF0000"/>
                </a:solidFill>
              </a:rPr>
              <a:t>Sadece sola dayalı ağaçları analiz et.</a:t>
            </a:r>
          </a:p>
        </p:txBody>
      </p:sp>
      <p:sp>
        <p:nvSpPr>
          <p:cNvPr id="7" name="Rectangle 6"/>
          <p:cNvSpPr/>
          <p:nvPr/>
        </p:nvSpPr>
        <p:spPr>
          <a:xfrm>
            <a:off x="4257675" y="2133600"/>
            <a:ext cx="1019175" cy="11874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r-TR" dirty="0">
                <a:solidFill>
                  <a:srgbClr val="FF0000"/>
                </a:solidFill>
              </a:rPr>
              <a:t> N!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518150" y="2168525"/>
            <a:ext cx="1584325" cy="111601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r-TR" dirty="0">
                <a:solidFill>
                  <a:srgbClr val="FF0000"/>
                </a:solidFill>
              </a:rPr>
              <a:t>Sezgi 5</a:t>
            </a:r>
          </a:p>
          <a:p>
            <a:pPr algn="ctr">
              <a:defRPr/>
            </a:pPr>
            <a:r>
              <a:rPr lang="tr-TR" dirty="0">
                <a:solidFill>
                  <a:srgbClr val="FF0000"/>
                </a:solidFill>
              </a:rPr>
              <a:t>Sezgi 6A/B</a:t>
            </a:r>
          </a:p>
        </p:txBody>
      </p:sp>
      <p:sp>
        <p:nvSpPr>
          <p:cNvPr id="9" name="Rectangle 8"/>
          <p:cNvSpPr/>
          <p:nvPr/>
        </p:nvSpPr>
        <p:spPr>
          <a:xfrm>
            <a:off x="7426325" y="2060575"/>
            <a:ext cx="1019175" cy="11890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r-TR" dirty="0">
                <a:solidFill>
                  <a:srgbClr val="FF0000"/>
                </a:solidFill>
              </a:rPr>
              <a:t> &lt;&lt; N</a:t>
            </a:r>
            <a:r>
              <a:rPr lang="tr-TR" dirty="0" smtClean="0">
                <a:solidFill>
                  <a:srgbClr val="FF0000"/>
                </a:solidFill>
              </a:rPr>
              <a:t>!</a:t>
            </a:r>
          </a:p>
          <a:p>
            <a:pPr algn="ctr">
              <a:defRPr/>
            </a:pPr>
            <a:r>
              <a:rPr lang="tr-TR" sz="1600" i="1" dirty="0" smtClean="0">
                <a:solidFill>
                  <a:srgbClr val="FF0000"/>
                </a:solidFill>
              </a:rPr>
              <a:t>Çok hızlı</a:t>
            </a:r>
            <a:endParaRPr lang="tr-TR" sz="1600" i="1" dirty="0">
              <a:solidFill>
                <a:srgbClr val="FF0000"/>
              </a:solidFill>
            </a:endParaRPr>
          </a:p>
        </p:txBody>
      </p:sp>
      <p:sp>
        <p:nvSpPr>
          <p:cNvPr id="10" name="Bent-Up Arrow 9"/>
          <p:cNvSpPr/>
          <p:nvPr/>
        </p:nvSpPr>
        <p:spPr>
          <a:xfrm rot="5400000">
            <a:off x="4460082" y="3531394"/>
            <a:ext cx="2116137" cy="2143125"/>
          </a:xfrm>
          <a:prstGeom prst="bentUpArrow">
            <a:avLst>
              <a:gd name="adj1" fmla="val 20366"/>
              <a:gd name="adj2" fmla="val 26127"/>
              <a:gd name="adj3" fmla="val 188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r-TR" dirty="0">
                <a:solidFill>
                  <a:srgbClr val="FF0000"/>
                </a:solidFill>
              </a:rPr>
              <a:t>KAPSAMLI SAYIM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16738" y="4506913"/>
            <a:ext cx="1019175" cy="11890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tr-TR" dirty="0">
                <a:solidFill>
                  <a:srgbClr val="FF0000"/>
                </a:solidFill>
              </a:rPr>
              <a:t> </a:t>
            </a:r>
            <a:r>
              <a:rPr lang="el-G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Ꝋ</a:t>
            </a:r>
            <a:r>
              <a:rPr lang="tr-TR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tr-TR" dirty="0" smtClean="0">
                <a:solidFill>
                  <a:srgbClr val="FF0000"/>
                </a:solidFill>
              </a:rPr>
              <a:t>(</a:t>
            </a:r>
            <a:r>
              <a:rPr lang="tr-TR" dirty="0">
                <a:solidFill>
                  <a:srgbClr val="FF0000"/>
                </a:solidFill>
              </a:rPr>
              <a:t>2</a:t>
            </a:r>
            <a:r>
              <a:rPr lang="tr-TR" baseline="30000" dirty="0">
                <a:solidFill>
                  <a:srgbClr val="FF0000"/>
                </a:solidFill>
              </a:rPr>
              <a:t>N</a:t>
            </a:r>
            <a:r>
              <a:rPr lang="tr-TR" dirty="0">
                <a:solidFill>
                  <a:srgbClr val="FF0000"/>
                </a:solidFill>
              </a:rPr>
              <a:t>)</a:t>
            </a:r>
          </a:p>
          <a:p>
            <a:pPr algn="ctr">
              <a:defRPr/>
            </a:pPr>
            <a:r>
              <a:rPr lang="tr-TR" sz="1200" i="1" dirty="0">
                <a:solidFill>
                  <a:srgbClr val="FF0000"/>
                </a:solidFill>
              </a:rPr>
              <a:t>N&lt;15~20 için kabul edilebilir.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E8572BA-D55C-4A96-990F-5132F08AE762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29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6387" name="Başlık 1"/>
          <p:cNvSpPr>
            <a:spLocks noGrp="1"/>
          </p:cNvSpPr>
          <p:nvPr>
            <p:ph type="title" idx="4294967295"/>
          </p:nvPr>
        </p:nvSpPr>
        <p:spPr>
          <a:xfrm>
            <a:off x="107504" y="0"/>
            <a:ext cx="8485571" cy="684312"/>
          </a:xfrm>
        </p:spPr>
        <p:txBody>
          <a:bodyPr/>
          <a:lstStyle/>
          <a:p>
            <a:pPr marL="342900" indent="-342900"/>
            <a:r>
              <a:rPr lang="tr-TR" altLang="tr-TR" sz="2400" dirty="0" smtClean="0">
                <a:solidFill>
                  <a:srgbClr val="FF0000"/>
                </a:solidFill>
              </a:rPr>
              <a:t>Dinamik Programlama ile Kapsamlı sayım </a:t>
            </a:r>
            <a:br>
              <a:rPr lang="tr-TR" altLang="tr-TR" sz="2400" dirty="0" smtClean="0">
                <a:solidFill>
                  <a:srgbClr val="FF0000"/>
                </a:solidFill>
              </a:rPr>
            </a:br>
            <a:r>
              <a:rPr lang="tr-TR" altLang="tr-TR" sz="2400" dirty="0" smtClean="0">
                <a:solidFill>
                  <a:srgbClr val="FF0000"/>
                </a:solidFill>
              </a:rPr>
              <a:t>(</a:t>
            </a:r>
            <a:r>
              <a:rPr lang="tr-TR" altLang="tr-TR" sz="2400" u="sng" dirty="0" smtClean="0">
                <a:solidFill>
                  <a:srgbClr val="FF0000"/>
                </a:solidFill>
              </a:rPr>
              <a:t>Sadece Sola-dayalı ağaçlar </a:t>
            </a:r>
            <a:r>
              <a:rPr lang="tr-TR" altLang="tr-TR" sz="2400" dirty="0" smtClean="0">
                <a:solidFill>
                  <a:srgbClr val="FF0000"/>
                </a:solidFill>
              </a:rPr>
              <a:t>için </a:t>
            </a:r>
            <a:r>
              <a:rPr lang="tr-TR" altLang="tr-TR" sz="2400" u="sng" dirty="0" err="1" smtClean="0">
                <a:solidFill>
                  <a:srgbClr val="FF0000"/>
                </a:solidFill>
              </a:rPr>
              <a:t>lowest</a:t>
            </a:r>
            <a:r>
              <a:rPr lang="tr-TR" altLang="tr-TR" sz="2400" u="sng" dirty="0" smtClean="0">
                <a:solidFill>
                  <a:srgbClr val="FF0000"/>
                </a:solidFill>
              </a:rPr>
              <a:t> tabloları</a:t>
            </a:r>
            <a:r>
              <a:rPr lang="tr-TR" altLang="tr-TR" sz="2400" dirty="0" smtClean="0">
                <a:solidFill>
                  <a:srgbClr val="FF0000"/>
                </a:solidFill>
              </a:rPr>
              <a:t>)</a:t>
            </a:r>
            <a:endParaRPr lang="tr-TR" altLang="tr-TR" dirty="0" smtClean="0"/>
          </a:p>
        </p:txBody>
      </p:sp>
      <p:sp>
        <p:nvSpPr>
          <p:cNvPr id="16388" name="İçerik Yer Tutucusu 2"/>
          <p:cNvSpPr>
            <a:spLocks noGrp="1"/>
          </p:cNvSpPr>
          <p:nvPr>
            <p:ph idx="4294967295"/>
          </p:nvPr>
        </p:nvSpPr>
        <p:spPr>
          <a:xfrm>
            <a:off x="177569" y="762000"/>
            <a:ext cx="8640576" cy="6096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tr-TR" altLang="en-US" sz="2400" dirty="0" smtClean="0"/>
              <a:t>S={T1,T2,…</a:t>
            </a:r>
            <a:r>
              <a:rPr lang="tr-TR" altLang="en-US" sz="2400" dirty="0" err="1" smtClean="0"/>
              <a:t>Tn</a:t>
            </a:r>
            <a:r>
              <a:rPr lang="tr-TR" altLang="en-US" sz="2400" dirty="0" smtClean="0"/>
              <a:t>} </a:t>
            </a:r>
          </a:p>
          <a:p>
            <a:pPr>
              <a:lnSpc>
                <a:spcPct val="90000"/>
              </a:lnSpc>
            </a:pPr>
            <a:r>
              <a:rPr lang="tr-TR" altLang="en-US" sz="2000" dirty="0" smtClean="0"/>
              <a:t>N=2 tablo,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tr-TR" altLang="en-US" sz="2800" dirty="0" smtClean="0"/>
              <a:t>                        </a:t>
            </a:r>
            <a:r>
              <a:rPr lang="tr-TR" altLang="en-US" sz="2800" dirty="0" err="1" smtClean="0">
                <a:solidFill>
                  <a:srgbClr val="FF0000"/>
                </a:solidFill>
              </a:rPr>
              <a:t>lowest</a:t>
            </a:r>
            <a:r>
              <a:rPr lang="tr-TR" altLang="en-US" sz="2800" dirty="0" smtClean="0">
                <a:solidFill>
                  <a:srgbClr val="FF0000"/>
                </a:solidFill>
              </a:rPr>
              <a:t>{T1,T2</a:t>
            </a:r>
            <a:r>
              <a:rPr lang="tr-TR" altLang="en-US" sz="2800" dirty="0" smtClean="0"/>
              <a:t>}, ………..  </a:t>
            </a:r>
            <a:r>
              <a:rPr lang="tr-TR" altLang="en-US" sz="2800" dirty="0" err="1" smtClean="0">
                <a:solidFill>
                  <a:srgbClr val="FF0000"/>
                </a:solidFill>
              </a:rPr>
              <a:t>lowest</a:t>
            </a:r>
            <a:r>
              <a:rPr lang="tr-TR" altLang="en-US" sz="2800" dirty="0" smtClean="0">
                <a:solidFill>
                  <a:srgbClr val="FF0000"/>
                </a:solidFill>
              </a:rPr>
              <a:t>{</a:t>
            </a:r>
            <a:r>
              <a:rPr lang="tr-TR" altLang="en-US" sz="2800" dirty="0" err="1" smtClean="0">
                <a:solidFill>
                  <a:srgbClr val="FF0000"/>
                </a:solidFill>
              </a:rPr>
              <a:t>Ti,Tj</a:t>
            </a:r>
            <a:r>
              <a:rPr lang="tr-TR" altLang="en-US" sz="2800" dirty="0" smtClean="0"/>
              <a:t>}</a:t>
            </a:r>
          </a:p>
          <a:p>
            <a:pPr>
              <a:lnSpc>
                <a:spcPct val="90000"/>
              </a:lnSpc>
            </a:pPr>
            <a:endParaRPr lang="tr-TR" altLang="en-US" sz="2000" dirty="0" smtClean="0"/>
          </a:p>
          <a:p>
            <a:pPr>
              <a:lnSpc>
                <a:spcPct val="90000"/>
              </a:lnSpc>
            </a:pPr>
            <a:endParaRPr lang="tr-TR" altLang="en-US" sz="2000" dirty="0" smtClean="0"/>
          </a:p>
          <a:p>
            <a:pPr>
              <a:lnSpc>
                <a:spcPct val="90000"/>
              </a:lnSpc>
            </a:pPr>
            <a:r>
              <a:rPr lang="tr-TR" altLang="en-US" sz="2000" dirty="0" smtClean="0"/>
              <a:t>N=3 tablo,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tr-TR" altLang="en-US" sz="2400" dirty="0" smtClean="0"/>
              <a:t>                      </a:t>
            </a:r>
            <a:r>
              <a:rPr lang="tr-TR" altLang="en-US" sz="2400" dirty="0" err="1" smtClean="0">
                <a:solidFill>
                  <a:srgbClr val="00B050"/>
                </a:solidFill>
              </a:rPr>
              <a:t>lowest</a:t>
            </a:r>
            <a:r>
              <a:rPr lang="tr-TR" altLang="en-US" sz="2400" dirty="0" smtClean="0"/>
              <a:t>{[</a:t>
            </a:r>
            <a:r>
              <a:rPr lang="tr-TR" altLang="en-US" sz="2400" b="1" dirty="0" smtClean="0">
                <a:solidFill>
                  <a:srgbClr val="FF0000"/>
                </a:solidFill>
              </a:rPr>
              <a:t>T1,T2</a:t>
            </a:r>
            <a:r>
              <a:rPr lang="tr-TR" altLang="en-US" sz="2400" dirty="0" smtClean="0">
                <a:solidFill>
                  <a:srgbClr val="FF0000"/>
                </a:solidFill>
              </a:rPr>
              <a:t>,</a:t>
            </a:r>
            <a:r>
              <a:rPr lang="tr-TR" altLang="en-US" sz="2400" dirty="0" smtClean="0"/>
              <a:t>T3]},........ </a:t>
            </a:r>
            <a:r>
              <a:rPr lang="tr-TR" altLang="en-US" sz="2400" dirty="0" err="1" smtClean="0">
                <a:solidFill>
                  <a:srgbClr val="00B050"/>
                </a:solidFill>
              </a:rPr>
              <a:t>lowest</a:t>
            </a:r>
            <a:r>
              <a:rPr lang="tr-TR" altLang="en-US" sz="2400" dirty="0" smtClean="0"/>
              <a:t>{[</a:t>
            </a:r>
            <a:r>
              <a:rPr lang="tr-TR" altLang="en-US" sz="2400" b="1" dirty="0" err="1" smtClean="0">
                <a:solidFill>
                  <a:srgbClr val="FF0000"/>
                </a:solidFill>
              </a:rPr>
              <a:t>Ti,Tj</a:t>
            </a:r>
            <a:r>
              <a:rPr lang="tr-TR" altLang="en-US" sz="2400" dirty="0" err="1" smtClean="0"/>
              <a:t>,Tk</a:t>
            </a:r>
            <a:r>
              <a:rPr lang="tr-TR" altLang="en-US" sz="2400" dirty="0" smtClean="0"/>
              <a:t>}</a:t>
            </a:r>
          </a:p>
          <a:p>
            <a:pPr>
              <a:lnSpc>
                <a:spcPct val="90000"/>
              </a:lnSpc>
            </a:pPr>
            <a:endParaRPr lang="tr-TR" altLang="en-US" sz="2000" dirty="0" smtClean="0"/>
          </a:p>
          <a:p>
            <a:pPr>
              <a:lnSpc>
                <a:spcPct val="90000"/>
              </a:lnSpc>
            </a:pPr>
            <a:endParaRPr lang="tr-TR" altLang="en-US" sz="2000" dirty="0" smtClean="0"/>
          </a:p>
          <a:p>
            <a:pPr>
              <a:lnSpc>
                <a:spcPct val="90000"/>
              </a:lnSpc>
            </a:pPr>
            <a:r>
              <a:rPr lang="tr-TR" altLang="en-US" sz="2000" dirty="0" smtClean="0"/>
              <a:t>N=4 tablo,</a:t>
            </a:r>
            <a:r>
              <a:rPr lang="tr-TR" altLang="en-US" sz="2400" dirty="0" smtClean="0"/>
              <a:t>                     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tr-TR" altLang="en-US" sz="2400" dirty="0"/>
              <a:t>	</a:t>
            </a:r>
            <a:r>
              <a:rPr lang="tr-TR" altLang="en-US" sz="2400" dirty="0" smtClean="0"/>
              <a:t>		</a:t>
            </a:r>
            <a:r>
              <a:rPr lang="tr-TR" altLang="en-US" sz="2400" dirty="0" err="1" smtClean="0"/>
              <a:t>lowest</a:t>
            </a:r>
            <a:r>
              <a:rPr lang="tr-TR" altLang="en-US" sz="2400" dirty="0" smtClean="0"/>
              <a:t>{[</a:t>
            </a:r>
            <a:r>
              <a:rPr lang="tr-TR" altLang="en-US" sz="2400" b="1" dirty="0" smtClean="0">
                <a:solidFill>
                  <a:srgbClr val="00B050"/>
                </a:solidFill>
              </a:rPr>
              <a:t>T1,T2,T3</a:t>
            </a:r>
            <a:r>
              <a:rPr lang="tr-TR" altLang="en-US" sz="2400" dirty="0" smtClean="0"/>
              <a:t>,T4}, ....</a:t>
            </a:r>
            <a:r>
              <a:rPr lang="tr-TR" altLang="en-US" sz="2400" dirty="0" err="1" smtClean="0"/>
              <a:t>lowest</a:t>
            </a:r>
            <a:r>
              <a:rPr lang="tr-TR" altLang="en-US" sz="2400" dirty="0" smtClean="0"/>
              <a:t>{[</a:t>
            </a:r>
            <a:r>
              <a:rPr lang="tr-TR" altLang="en-US" sz="2400" b="1" dirty="0" err="1" smtClean="0">
                <a:solidFill>
                  <a:srgbClr val="00B050"/>
                </a:solidFill>
              </a:rPr>
              <a:t>Ti,Tj,Tk</a:t>
            </a:r>
            <a:r>
              <a:rPr lang="tr-TR" altLang="en-US" sz="2400" dirty="0" err="1" smtClean="0"/>
              <a:t>,Tn</a:t>
            </a:r>
            <a:r>
              <a:rPr lang="tr-TR" altLang="en-US" sz="2400" dirty="0" smtClean="0"/>
              <a:t>}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tr-TR" altLang="en-US" dirty="0" smtClean="0"/>
              <a:t>……</a:t>
            </a:r>
          </a:p>
          <a:p>
            <a:pPr>
              <a:lnSpc>
                <a:spcPct val="90000"/>
              </a:lnSpc>
            </a:pPr>
            <a:r>
              <a:rPr lang="tr-TR" altLang="en-US" sz="2000" dirty="0" smtClean="0"/>
              <a:t>N=n-1 tablo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tr-TR" altLang="en-US" sz="2400" dirty="0" smtClean="0"/>
              <a:t>                      </a:t>
            </a:r>
            <a:r>
              <a:rPr lang="tr-TR" altLang="en-US" sz="2400" dirty="0" err="1" smtClean="0"/>
              <a:t>lowest</a:t>
            </a:r>
            <a:r>
              <a:rPr lang="tr-TR" altLang="en-US" sz="2400" dirty="0" smtClean="0"/>
              <a:t>{[T2,T3,….</a:t>
            </a:r>
            <a:r>
              <a:rPr lang="tr-TR" altLang="en-US" sz="2400" dirty="0" err="1" smtClean="0"/>
              <a:t>Tn</a:t>
            </a:r>
            <a:r>
              <a:rPr lang="tr-TR" altLang="en-US" sz="2400" dirty="0" smtClean="0"/>
              <a:t>]}, ….. </a:t>
            </a:r>
            <a:r>
              <a:rPr lang="tr-TR" altLang="en-US" sz="2400" dirty="0" err="1" smtClean="0"/>
              <a:t>lowest</a:t>
            </a:r>
            <a:r>
              <a:rPr lang="tr-TR" altLang="en-US" sz="2400" dirty="0" smtClean="0"/>
              <a:t>{[T1,T2,….Tn-1]}</a:t>
            </a:r>
          </a:p>
          <a:p>
            <a:pPr>
              <a:lnSpc>
                <a:spcPct val="90000"/>
              </a:lnSpc>
            </a:pPr>
            <a:r>
              <a:rPr lang="tr-TR" altLang="en-US" sz="2000" dirty="0" smtClean="0"/>
              <a:t>N=n tablo</a:t>
            </a:r>
          </a:p>
          <a:p>
            <a:pPr lvl="1">
              <a:lnSpc>
                <a:spcPct val="90000"/>
              </a:lnSpc>
            </a:pPr>
            <a:r>
              <a:rPr lang="tr-TR" altLang="en-US" sz="2400" dirty="0" smtClean="0"/>
              <a:t>Sola-dayalı </a:t>
            </a:r>
            <a:r>
              <a:rPr lang="tr-TR" altLang="en-US" sz="2400" dirty="0" err="1" smtClean="0"/>
              <a:t>ağçlarda</a:t>
            </a:r>
            <a:r>
              <a:rPr lang="tr-TR" altLang="en-US" sz="2400" dirty="0" smtClean="0"/>
              <a:t> </a:t>
            </a:r>
            <a:r>
              <a:rPr lang="tr-TR" altLang="en-US" sz="2400" u="sng" dirty="0" smtClean="0"/>
              <a:t>En iyi JOIN sırası </a:t>
            </a:r>
          </a:p>
        </p:txBody>
      </p:sp>
      <p:sp>
        <p:nvSpPr>
          <p:cNvPr id="16389" name="Slayt Numarası Yer Tutucusu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91C672B-2D53-475E-8292-12EEEDD6A768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29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6390" name="AutoShape 5"/>
          <p:cNvSpPr>
            <a:spLocks noChangeArrowheads="1"/>
          </p:cNvSpPr>
          <p:nvPr/>
        </p:nvSpPr>
        <p:spPr bwMode="auto">
          <a:xfrm>
            <a:off x="2952750" y="1989138"/>
            <a:ext cx="468313" cy="649287"/>
          </a:xfrm>
          <a:prstGeom prst="downArrow">
            <a:avLst>
              <a:gd name="adj1" fmla="val 50000"/>
              <a:gd name="adj2" fmla="val 346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tr-TR" altLang="tr-TR" sz="1800">
              <a:latin typeface="Arial" panose="020B0604020202020204" pitchFamily="34" charset="0"/>
            </a:endParaRPr>
          </a:p>
        </p:txBody>
      </p:sp>
      <p:sp>
        <p:nvSpPr>
          <p:cNvPr id="16391" name="AutoShape 6"/>
          <p:cNvSpPr>
            <a:spLocks noChangeArrowheads="1"/>
          </p:cNvSpPr>
          <p:nvPr/>
        </p:nvSpPr>
        <p:spPr bwMode="auto">
          <a:xfrm>
            <a:off x="6084888" y="1989138"/>
            <a:ext cx="468312" cy="649287"/>
          </a:xfrm>
          <a:prstGeom prst="downArrow">
            <a:avLst>
              <a:gd name="adj1" fmla="val 50000"/>
              <a:gd name="adj2" fmla="val 346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tr-TR" altLang="tr-TR" sz="1800">
              <a:latin typeface="Arial" panose="020B0604020202020204" pitchFamily="34" charset="0"/>
            </a:endParaRPr>
          </a:p>
        </p:txBody>
      </p:sp>
      <p:sp>
        <p:nvSpPr>
          <p:cNvPr id="16392" name="Text Box 7"/>
          <p:cNvSpPr txBox="1">
            <a:spLocks noChangeArrowheads="1"/>
          </p:cNvSpPr>
          <p:nvPr/>
        </p:nvSpPr>
        <p:spPr bwMode="auto">
          <a:xfrm>
            <a:off x="3423159" y="1944449"/>
            <a:ext cx="1293304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en-US" sz="1400" dirty="0" smtClean="0">
                <a:latin typeface="Arial" panose="020B0604020202020204" pitchFamily="34" charset="0"/>
              </a:rPr>
              <a:t>(</a:t>
            </a:r>
            <a:r>
              <a:rPr lang="tr-TR" altLang="en-US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T2,T3</a:t>
            </a:r>
            <a:r>
              <a:rPr lang="tr-TR" altLang="en-US" sz="1400" dirty="0">
                <a:latin typeface="Arial" panose="020B0604020202020204" pitchFamily="34" charset="0"/>
              </a:rPr>
              <a:t>), T1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en-US" sz="1400" dirty="0" smtClean="0">
                <a:latin typeface="Arial" panose="020B0604020202020204" pitchFamily="34" charset="0"/>
              </a:rPr>
              <a:t>(</a:t>
            </a:r>
            <a:r>
              <a:rPr lang="tr-TR" altLang="en-US" sz="1400" dirty="0" smtClean="0">
                <a:solidFill>
                  <a:srgbClr val="FF0000"/>
                </a:solidFill>
                <a:latin typeface="Arial" panose="020B0604020202020204" pitchFamily="34" charset="0"/>
              </a:rPr>
              <a:t>T1,T3</a:t>
            </a:r>
            <a:r>
              <a:rPr lang="tr-TR" altLang="en-US" sz="1400" dirty="0" smtClean="0">
                <a:latin typeface="Arial" panose="020B0604020202020204" pitchFamily="34" charset="0"/>
              </a:rPr>
              <a:t>), </a:t>
            </a:r>
            <a:r>
              <a:rPr lang="tr-TR" altLang="en-US" sz="1400" dirty="0">
                <a:latin typeface="Arial" panose="020B0604020202020204" pitchFamily="34" charset="0"/>
              </a:rPr>
              <a:t>T2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en-US" sz="1400" dirty="0" smtClean="0">
                <a:latin typeface="Arial" panose="020B0604020202020204" pitchFamily="34" charset="0"/>
              </a:rPr>
              <a:t>(</a:t>
            </a:r>
            <a:r>
              <a:rPr lang="tr-TR" altLang="en-US" sz="1400" u="sng" dirty="0" smtClean="0">
                <a:solidFill>
                  <a:srgbClr val="FF0000"/>
                </a:solidFill>
                <a:latin typeface="Arial" panose="020B0604020202020204" pitchFamily="34" charset="0"/>
              </a:rPr>
              <a:t>T1,T2</a:t>
            </a:r>
            <a:r>
              <a:rPr lang="tr-TR" altLang="en-US" sz="1400" dirty="0">
                <a:latin typeface="Arial" panose="020B0604020202020204" pitchFamily="34" charset="0"/>
              </a:rPr>
              <a:t>), T3</a:t>
            </a:r>
          </a:p>
        </p:txBody>
      </p:sp>
      <p:sp>
        <p:nvSpPr>
          <p:cNvPr id="16393" name="AutoShape 8"/>
          <p:cNvSpPr>
            <a:spLocks noChangeArrowheads="1"/>
          </p:cNvSpPr>
          <p:nvPr/>
        </p:nvSpPr>
        <p:spPr bwMode="auto">
          <a:xfrm>
            <a:off x="3280449" y="3427918"/>
            <a:ext cx="466725" cy="647700"/>
          </a:xfrm>
          <a:prstGeom prst="downArrow">
            <a:avLst>
              <a:gd name="adj1" fmla="val 50000"/>
              <a:gd name="adj2" fmla="val 3469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tr-TR" altLang="tr-TR" sz="1800">
              <a:latin typeface="Arial" panose="020B0604020202020204" pitchFamily="34" charset="0"/>
            </a:endParaRPr>
          </a:p>
        </p:txBody>
      </p:sp>
      <p:sp>
        <p:nvSpPr>
          <p:cNvPr id="16394" name="AutoShape 9"/>
          <p:cNvSpPr>
            <a:spLocks noChangeArrowheads="1"/>
          </p:cNvSpPr>
          <p:nvPr/>
        </p:nvSpPr>
        <p:spPr bwMode="auto">
          <a:xfrm>
            <a:off x="5978525" y="3316421"/>
            <a:ext cx="468312" cy="647700"/>
          </a:xfrm>
          <a:prstGeom prst="downArrow">
            <a:avLst>
              <a:gd name="adj1" fmla="val 50000"/>
              <a:gd name="adj2" fmla="val 3457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tr-TR" altLang="tr-TR" sz="1800">
              <a:latin typeface="Arial" panose="020B0604020202020204" pitchFamily="34" charset="0"/>
            </a:endParaRPr>
          </a:p>
        </p:txBody>
      </p:sp>
      <p:sp>
        <p:nvSpPr>
          <p:cNvPr id="16395" name="AutoShape 10"/>
          <p:cNvSpPr>
            <a:spLocks noChangeArrowheads="1"/>
          </p:cNvSpPr>
          <p:nvPr/>
        </p:nvSpPr>
        <p:spPr bwMode="auto">
          <a:xfrm>
            <a:off x="3313113" y="4822029"/>
            <a:ext cx="468312" cy="649288"/>
          </a:xfrm>
          <a:prstGeom prst="downArrow">
            <a:avLst>
              <a:gd name="adj1" fmla="val 50000"/>
              <a:gd name="adj2" fmla="val 346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tr-TR" altLang="tr-TR" sz="1800">
              <a:latin typeface="Arial" panose="020B0604020202020204" pitchFamily="34" charset="0"/>
            </a:endParaRPr>
          </a:p>
        </p:txBody>
      </p:sp>
      <p:sp>
        <p:nvSpPr>
          <p:cNvPr id="16396" name="AutoShape 11"/>
          <p:cNvSpPr>
            <a:spLocks noChangeArrowheads="1"/>
          </p:cNvSpPr>
          <p:nvPr/>
        </p:nvSpPr>
        <p:spPr bwMode="auto">
          <a:xfrm>
            <a:off x="6204669" y="4922874"/>
            <a:ext cx="468313" cy="649288"/>
          </a:xfrm>
          <a:prstGeom prst="downArrow">
            <a:avLst>
              <a:gd name="adj1" fmla="val 50000"/>
              <a:gd name="adj2" fmla="val 3466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tr-TR" altLang="tr-TR" sz="1800">
              <a:latin typeface="Arial" panose="020B0604020202020204" pitchFamily="34" charset="0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703636" y="3223974"/>
            <a:ext cx="158844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en-US" sz="1400" dirty="0" smtClean="0">
                <a:latin typeface="Arial" panose="020B0604020202020204" pitchFamily="34" charset="0"/>
              </a:rPr>
              <a:t>(</a:t>
            </a:r>
            <a:r>
              <a:rPr lang="tr-TR" altLang="en-US" sz="1400" u="sng" dirty="0" smtClean="0">
                <a:solidFill>
                  <a:srgbClr val="00B050"/>
                </a:solidFill>
                <a:latin typeface="Arial" panose="020B0604020202020204" pitchFamily="34" charset="0"/>
              </a:rPr>
              <a:t>T1,T2,T3</a:t>
            </a:r>
            <a:r>
              <a:rPr lang="tr-TR" altLang="en-US" sz="1400" dirty="0">
                <a:latin typeface="Arial" panose="020B0604020202020204" pitchFamily="34" charset="0"/>
              </a:rPr>
              <a:t>), </a:t>
            </a:r>
            <a:r>
              <a:rPr lang="tr-TR" altLang="en-US" sz="1400" dirty="0" smtClean="0">
                <a:latin typeface="Arial" panose="020B0604020202020204" pitchFamily="34" charset="0"/>
              </a:rPr>
              <a:t>T4</a:t>
            </a:r>
            <a:endParaRPr lang="tr-TR" altLang="en-US" sz="1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en-US" sz="1400" dirty="0" smtClean="0">
                <a:latin typeface="Arial" panose="020B0604020202020204" pitchFamily="34" charset="0"/>
              </a:rPr>
              <a:t>(</a:t>
            </a:r>
            <a:r>
              <a:rPr lang="tr-TR" altLang="en-US" sz="1400" dirty="0" smtClean="0">
                <a:solidFill>
                  <a:srgbClr val="00B050"/>
                </a:solidFill>
                <a:latin typeface="Arial" panose="020B0604020202020204" pitchFamily="34" charset="0"/>
              </a:rPr>
              <a:t>T1,T2,T4</a:t>
            </a:r>
            <a:r>
              <a:rPr lang="tr-TR" altLang="en-US" sz="1400" dirty="0" smtClean="0">
                <a:latin typeface="Arial" panose="020B0604020202020204" pitchFamily="34" charset="0"/>
              </a:rPr>
              <a:t>), T3</a:t>
            </a:r>
            <a:endParaRPr lang="tr-TR" altLang="en-US" sz="1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en-US" sz="1400" dirty="0" smtClean="0">
                <a:latin typeface="Arial" panose="020B0604020202020204" pitchFamily="34" charset="0"/>
              </a:rPr>
              <a:t>(</a:t>
            </a:r>
            <a:r>
              <a:rPr lang="tr-TR" altLang="en-US" sz="1400" dirty="0" smtClean="0">
                <a:solidFill>
                  <a:srgbClr val="00B050"/>
                </a:solidFill>
                <a:latin typeface="Arial" panose="020B0604020202020204" pitchFamily="34" charset="0"/>
              </a:rPr>
              <a:t>T1,T3,T4</a:t>
            </a:r>
            <a:r>
              <a:rPr lang="tr-TR" altLang="en-US" sz="1400" dirty="0" smtClean="0">
                <a:latin typeface="Arial" panose="020B0604020202020204" pitchFamily="34" charset="0"/>
              </a:rPr>
              <a:t>), T2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r-TR" altLang="en-US" sz="1400" dirty="0" smtClean="0">
                <a:solidFill>
                  <a:srgbClr val="00B050"/>
                </a:solidFill>
                <a:latin typeface="Arial" panose="020B0604020202020204" pitchFamily="34" charset="0"/>
              </a:rPr>
              <a:t>(T2,T3,T4)</a:t>
            </a:r>
            <a:r>
              <a:rPr lang="tr-TR" altLang="en-US" sz="1400" dirty="0" smtClean="0">
                <a:latin typeface="Arial" panose="020B0604020202020204" pitchFamily="34" charset="0"/>
              </a:rPr>
              <a:t>,T1</a:t>
            </a:r>
            <a:endParaRPr lang="tr-TR" altLang="en-US" sz="1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tr-TR" altLang="tr-TR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tr-TR" altLang="tr-T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7772400" cy="1104900"/>
          </a:xfrm>
          <a:noFill/>
        </p:spPr>
        <p:txBody>
          <a:bodyPr/>
          <a:lstStyle/>
          <a:p>
            <a:r>
              <a:rPr lang="en-US" altLang="tr-TR" smtClean="0"/>
              <a:t>Highlights of System R Optimizer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27000" y="980728"/>
            <a:ext cx="8991600" cy="5877272"/>
          </a:xfrm>
          <a:noFill/>
        </p:spPr>
        <p:txBody>
          <a:bodyPr/>
          <a:lstStyle/>
          <a:p>
            <a:r>
              <a:rPr lang="en-US" altLang="tr-TR" sz="2800" dirty="0" smtClean="0"/>
              <a:t>Impact:</a:t>
            </a:r>
          </a:p>
          <a:p>
            <a:pPr lvl="1">
              <a:buSzPct val="75000"/>
            </a:pPr>
            <a:r>
              <a:rPr lang="en-US" altLang="tr-TR" sz="2400" dirty="0" smtClean="0"/>
              <a:t>Most widely used currently; works well for &lt; 10 joins.</a:t>
            </a:r>
          </a:p>
          <a:p>
            <a:r>
              <a:rPr lang="en-US" altLang="tr-TR" sz="2800" dirty="0" smtClean="0">
                <a:solidFill>
                  <a:schemeClr val="accent2"/>
                </a:solidFill>
              </a:rPr>
              <a:t>Cost estimation:  </a:t>
            </a:r>
            <a:r>
              <a:rPr lang="en-US" altLang="tr-TR" sz="2800" dirty="0" smtClean="0"/>
              <a:t>Approximate art at best.</a:t>
            </a:r>
          </a:p>
          <a:p>
            <a:pPr lvl="1">
              <a:buSzPct val="75000"/>
            </a:pPr>
            <a:r>
              <a:rPr lang="en-US" altLang="tr-TR" sz="2400" dirty="0" smtClean="0"/>
              <a:t>Statistics, maintained in system catalogs, used to estimate cost of operations and result sizes.</a:t>
            </a:r>
          </a:p>
          <a:p>
            <a:pPr lvl="1">
              <a:buSzPct val="75000"/>
            </a:pPr>
            <a:r>
              <a:rPr lang="en-US" altLang="tr-TR" sz="2400" dirty="0" smtClean="0"/>
              <a:t>Considers combination of CPU and I/O costs.</a:t>
            </a:r>
          </a:p>
          <a:p>
            <a:r>
              <a:rPr lang="en-US" altLang="tr-TR" sz="2800" dirty="0" smtClean="0">
                <a:solidFill>
                  <a:schemeClr val="accent2"/>
                </a:solidFill>
              </a:rPr>
              <a:t>Plan Space:  </a:t>
            </a:r>
            <a:r>
              <a:rPr lang="en-US" altLang="tr-TR" sz="2800" dirty="0" smtClean="0"/>
              <a:t>Too large, must be pruned.</a:t>
            </a:r>
          </a:p>
          <a:p>
            <a:pPr lvl="1">
              <a:buSzPct val="75000"/>
            </a:pPr>
            <a:r>
              <a:rPr lang="en-US" altLang="tr-TR" sz="2400" dirty="0" smtClean="0"/>
              <a:t>Only the space of </a:t>
            </a:r>
            <a:r>
              <a:rPr lang="en-US" altLang="tr-TR" sz="2400" i="1" dirty="0" smtClean="0">
                <a:solidFill>
                  <a:schemeClr val="accent2"/>
                </a:solidFill>
              </a:rPr>
              <a:t>left-deep plans </a:t>
            </a:r>
            <a:r>
              <a:rPr lang="en-US" altLang="tr-TR" sz="2400" dirty="0" smtClean="0"/>
              <a:t>is considered.</a:t>
            </a:r>
          </a:p>
          <a:p>
            <a:pPr lvl="2"/>
            <a:r>
              <a:rPr lang="en-US" altLang="tr-TR" sz="2000" dirty="0" smtClean="0"/>
              <a:t>Left-deep plans allow output of each operator to be </a:t>
            </a:r>
            <a:r>
              <a:rPr lang="en-US" altLang="tr-TR" sz="2000" i="1" u="sng" dirty="0" smtClean="0">
                <a:solidFill>
                  <a:schemeClr val="accent2"/>
                </a:solidFill>
              </a:rPr>
              <a:t>pipelined</a:t>
            </a:r>
            <a:r>
              <a:rPr lang="en-US" altLang="tr-TR" sz="2000" i="1" dirty="0" smtClean="0">
                <a:solidFill>
                  <a:schemeClr val="accent2"/>
                </a:solidFill>
              </a:rPr>
              <a:t> </a:t>
            </a:r>
            <a:r>
              <a:rPr lang="en-US" altLang="tr-TR" sz="2000" dirty="0" smtClean="0"/>
              <a:t>into the next operator without storing it in a temporary relation.</a:t>
            </a:r>
          </a:p>
          <a:p>
            <a:pPr lvl="1">
              <a:buSzPct val="75000"/>
            </a:pPr>
            <a:r>
              <a:rPr lang="en-US" altLang="tr-TR" sz="2400" dirty="0" smtClean="0"/>
              <a:t>Cartesian products avoided.</a:t>
            </a:r>
          </a:p>
        </p:txBody>
      </p:sp>
    </p:spTree>
    <p:extLst>
      <p:ext uri="{BB962C8B-B14F-4D97-AF65-F5344CB8AC3E}">
        <p14:creationId xmlns:p14="http://schemas.microsoft.com/office/powerpoint/2010/main" val="402262013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908A2A5-E9AD-44AD-BF9B-AFC412408C4C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30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7411" name="Başlık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454025"/>
          </a:xfrm>
        </p:spPr>
        <p:txBody>
          <a:bodyPr/>
          <a:lstStyle/>
          <a:p>
            <a:r>
              <a:rPr lang="tr-TR" altLang="tr-TR" sz="4000" dirty="0" smtClean="0"/>
              <a:t>Örnek: </a:t>
            </a:r>
            <a:r>
              <a:rPr lang="tr-TR" altLang="tr-TR" sz="4000" dirty="0" err="1" smtClean="0"/>
              <a:t>Student,Enroll,Section,Course</a:t>
            </a:r>
            <a:endParaRPr lang="tr-TR" altLang="tr-TR" sz="4000" dirty="0" smtClean="0"/>
          </a:p>
        </p:txBody>
      </p:sp>
      <p:sp>
        <p:nvSpPr>
          <p:cNvPr id="17412" name="Slayt Numarası Yer Tutucusu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2BAF00E5-7EAC-499D-A860-DA41ED03EAF7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30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74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0725"/>
            <a:ext cx="4535488" cy="285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746125"/>
            <a:ext cx="4581525" cy="282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3651450"/>
            <a:ext cx="5105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Mürekkep 3"/>
              <p14:cNvContentPartPr/>
              <p14:nvPr/>
            </p14:nvContentPartPr>
            <p14:xfrm>
              <a:off x="7617730" y="1011570"/>
              <a:ext cx="830520" cy="360360"/>
            </p14:xfrm>
          </p:contentPart>
        </mc:Choice>
        <mc:Fallback xmlns="">
          <p:pic>
            <p:nvPicPr>
              <p:cNvPr id="4" name="Mürekkep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02610" y="997170"/>
                <a:ext cx="86292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Mürekkep 5"/>
              <p14:cNvContentPartPr/>
              <p14:nvPr/>
            </p14:nvContentPartPr>
            <p14:xfrm>
              <a:off x="7293901" y="1173930"/>
              <a:ext cx="652343" cy="2748722"/>
            </p14:xfrm>
          </p:contentPart>
        </mc:Choice>
        <mc:Fallback xmlns="">
          <p:pic>
            <p:nvPicPr>
              <p:cNvPr id="6" name="Mürekkep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90301" y="1171770"/>
                <a:ext cx="657743" cy="2755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Mürekkep 28"/>
              <p14:cNvContentPartPr/>
              <p14:nvPr/>
            </p14:nvContentPartPr>
            <p14:xfrm>
              <a:off x="120370" y="1256010"/>
              <a:ext cx="749160" cy="42480"/>
            </p14:xfrm>
          </p:contentPart>
        </mc:Choice>
        <mc:Fallback xmlns="">
          <p:pic>
            <p:nvPicPr>
              <p:cNvPr id="29" name="Mürekkep 2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6410" y="1245930"/>
                <a:ext cx="7578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" name="Mürekkep 29"/>
              <p14:cNvContentPartPr/>
              <p14:nvPr/>
            </p14:nvContentPartPr>
            <p14:xfrm>
              <a:off x="154930" y="1219290"/>
              <a:ext cx="1027080" cy="26280"/>
            </p14:xfrm>
          </p:contentPart>
        </mc:Choice>
        <mc:Fallback xmlns="">
          <p:pic>
            <p:nvPicPr>
              <p:cNvPr id="30" name="Mürekkep 29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4490" y="1192650"/>
                <a:ext cx="10501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1" name="Mürekkep 30"/>
              <p14:cNvContentPartPr/>
              <p14:nvPr/>
            </p14:nvContentPartPr>
            <p14:xfrm>
              <a:off x="96610" y="1275810"/>
              <a:ext cx="992520" cy="16920"/>
            </p14:xfrm>
          </p:contentPart>
        </mc:Choice>
        <mc:Fallback xmlns="">
          <p:pic>
            <p:nvPicPr>
              <p:cNvPr id="31" name="Mürekkep 30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890" y="1250970"/>
                <a:ext cx="10072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Mürekkep 31"/>
              <p14:cNvContentPartPr/>
              <p14:nvPr/>
            </p14:nvContentPartPr>
            <p14:xfrm>
              <a:off x="1401970" y="1166730"/>
              <a:ext cx="1061280" cy="22320"/>
            </p14:xfrm>
          </p:contentPart>
        </mc:Choice>
        <mc:Fallback xmlns="">
          <p:pic>
            <p:nvPicPr>
              <p:cNvPr id="32" name="Mürekkep 3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91530" y="1134690"/>
                <a:ext cx="10864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3" name="Mürekkep 32"/>
              <p14:cNvContentPartPr/>
              <p14:nvPr/>
            </p14:nvContentPartPr>
            <p14:xfrm>
              <a:off x="1305130" y="1164210"/>
              <a:ext cx="1105200" cy="55440"/>
            </p14:xfrm>
          </p:contentPart>
        </mc:Choice>
        <mc:Fallback xmlns="">
          <p:pic>
            <p:nvPicPr>
              <p:cNvPr id="33" name="Mürekkep 3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96490" y="1134330"/>
                <a:ext cx="112968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4" name="Mürekkep 33"/>
              <p14:cNvContentPartPr/>
              <p14:nvPr/>
            </p14:nvContentPartPr>
            <p14:xfrm>
              <a:off x="4635490" y="1330530"/>
              <a:ext cx="1011600" cy="5400"/>
            </p14:xfrm>
          </p:contentPart>
        </mc:Choice>
        <mc:Fallback xmlns="">
          <p:pic>
            <p:nvPicPr>
              <p:cNvPr id="34" name="Mürekkep 3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22890" y="1300290"/>
                <a:ext cx="10382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5" name="Mürekkep 34"/>
              <p14:cNvContentPartPr/>
              <p14:nvPr/>
            </p14:nvContentPartPr>
            <p14:xfrm>
              <a:off x="4911970" y="1485330"/>
              <a:ext cx="601200" cy="7560"/>
            </p14:xfrm>
          </p:contentPart>
        </mc:Choice>
        <mc:Fallback xmlns="">
          <p:pic>
            <p:nvPicPr>
              <p:cNvPr id="35" name="Mürekkep 34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00090" y="1456890"/>
                <a:ext cx="628200" cy="6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up 2"/>
          <p:cNvGrpSpPr/>
          <p:nvPr/>
        </p:nvGrpSpPr>
        <p:grpSpPr>
          <a:xfrm>
            <a:off x="7400130" y="3615583"/>
            <a:ext cx="1750447" cy="1424142"/>
            <a:chOff x="7178037" y="3589785"/>
            <a:chExt cx="1750447" cy="1424142"/>
          </a:xfrm>
        </p:grpSpPr>
        <p:pic>
          <p:nvPicPr>
            <p:cNvPr id="2" name="Resim 1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178037" y="3735823"/>
              <a:ext cx="1750447" cy="1278104"/>
            </a:xfrm>
            <a:prstGeom prst="rect">
              <a:avLst/>
            </a:prstGeom>
          </p:spPr>
        </p:pic>
        <p:grpSp>
          <p:nvGrpSpPr>
            <p:cNvPr id="52" name="Grup 51"/>
            <p:cNvGrpSpPr/>
            <p:nvPr/>
          </p:nvGrpSpPr>
          <p:grpSpPr>
            <a:xfrm>
              <a:off x="7997595" y="3589785"/>
              <a:ext cx="826430" cy="332867"/>
              <a:chOff x="7860370" y="3651450"/>
              <a:chExt cx="1167120" cy="459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4" name="Mürekkep 13"/>
                  <p14:cNvContentPartPr/>
                  <p14:nvPr/>
                </p14:nvContentPartPr>
                <p14:xfrm>
                  <a:off x="8014090" y="3651450"/>
                  <a:ext cx="1013400" cy="222840"/>
                </p14:xfrm>
              </p:contentPart>
            </mc:Choice>
            <mc:Fallback xmlns="">
              <p:pic>
                <p:nvPicPr>
                  <p:cNvPr id="14" name="Mürekkep 13"/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8009005" y="3646983"/>
                    <a:ext cx="1024587" cy="23078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6" name="Mürekkep 35"/>
                  <p14:cNvContentPartPr/>
                  <p14:nvPr/>
                </p14:nvContentPartPr>
                <p14:xfrm>
                  <a:off x="7860370" y="3812370"/>
                  <a:ext cx="134280" cy="298440"/>
                </p14:xfrm>
              </p:contentPart>
            </mc:Choice>
            <mc:Fallback xmlns="">
              <p:pic>
                <p:nvPicPr>
                  <p:cNvPr id="36" name="Mürekkep 35"/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7854266" y="3806411"/>
                    <a:ext cx="146487" cy="30787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" name="Mürekkep 36"/>
              <p14:cNvContentPartPr/>
              <p14:nvPr/>
            </p14:nvContentPartPr>
            <p14:xfrm>
              <a:off x="4676890" y="1303170"/>
              <a:ext cx="891360" cy="49320"/>
            </p14:xfrm>
          </p:contentPart>
        </mc:Choice>
        <mc:Fallback xmlns="">
          <p:pic>
            <p:nvPicPr>
              <p:cNvPr id="37" name="Mürekkep 36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70050" y="1275090"/>
                <a:ext cx="9122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Mürekkep 37"/>
              <p14:cNvContentPartPr/>
              <p14:nvPr/>
            </p14:nvContentPartPr>
            <p14:xfrm>
              <a:off x="4951570" y="1490010"/>
              <a:ext cx="458640" cy="19800"/>
            </p14:xfrm>
          </p:contentPart>
        </mc:Choice>
        <mc:Fallback xmlns="">
          <p:pic>
            <p:nvPicPr>
              <p:cNvPr id="38" name="Mürekkep 37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46170" y="1466250"/>
                <a:ext cx="4723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9" name="Mürekkep 38"/>
              <p14:cNvContentPartPr/>
              <p14:nvPr/>
            </p14:nvContentPartPr>
            <p14:xfrm>
              <a:off x="5952370" y="1211730"/>
              <a:ext cx="1434600" cy="28080"/>
            </p14:xfrm>
          </p:contentPart>
        </mc:Choice>
        <mc:Fallback xmlns="">
          <p:pic>
            <p:nvPicPr>
              <p:cNvPr id="39" name="Mürekkep 38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40130" y="1181130"/>
                <a:ext cx="14605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0" name="Mürekkep 39"/>
              <p14:cNvContentPartPr/>
              <p14:nvPr/>
            </p14:nvContentPartPr>
            <p14:xfrm>
              <a:off x="5972530" y="1240890"/>
              <a:ext cx="1389600" cy="25920"/>
            </p14:xfrm>
          </p:contentPart>
        </mc:Choice>
        <mc:Fallback xmlns="">
          <p:pic>
            <p:nvPicPr>
              <p:cNvPr id="40" name="Mürekkep 39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61730" y="1211730"/>
                <a:ext cx="14144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1" name="Mürekkep 40"/>
              <p14:cNvContentPartPr/>
              <p14:nvPr/>
            </p14:nvContentPartPr>
            <p14:xfrm>
              <a:off x="5890810" y="1230450"/>
              <a:ext cx="1459800" cy="34920"/>
            </p14:xfrm>
          </p:contentPart>
        </mc:Choice>
        <mc:Fallback xmlns="">
          <p:pic>
            <p:nvPicPr>
              <p:cNvPr id="41" name="Mürekkep 40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79290" y="1202370"/>
                <a:ext cx="14842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2" name="Mürekkep 41"/>
              <p14:cNvContentPartPr/>
              <p14:nvPr/>
            </p14:nvContentPartPr>
            <p14:xfrm>
              <a:off x="3883450" y="1272570"/>
              <a:ext cx="465480" cy="16560"/>
            </p14:xfrm>
          </p:contentPart>
        </mc:Choice>
        <mc:Fallback xmlns="">
          <p:pic>
            <p:nvPicPr>
              <p:cNvPr id="42" name="Mürekkep 41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89850" y="1048290"/>
                <a:ext cx="66888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3" name="Mürekkep 42"/>
              <p14:cNvContentPartPr/>
              <p14:nvPr/>
            </p14:nvContentPartPr>
            <p14:xfrm>
              <a:off x="5908450" y="1244490"/>
              <a:ext cx="1441440" cy="36360"/>
            </p14:xfrm>
          </p:contentPart>
        </mc:Choice>
        <mc:Fallback xmlns="">
          <p:pic>
            <p:nvPicPr>
              <p:cNvPr id="43" name="Mürekkep 42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03770" y="1225770"/>
                <a:ext cx="14554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4" name="Mürekkep 43"/>
              <p14:cNvContentPartPr/>
              <p14:nvPr/>
            </p14:nvContentPartPr>
            <p14:xfrm>
              <a:off x="7661650" y="1230090"/>
              <a:ext cx="749160" cy="72360"/>
            </p14:xfrm>
          </p:contentPart>
        </mc:Choice>
        <mc:Fallback xmlns="">
          <p:pic>
            <p:nvPicPr>
              <p:cNvPr id="44" name="Mürekkep 43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653730" y="1208850"/>
                <a:ext cx="7671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5" name="Mürekkep 44"/>
              <p14:cNvContentPartPr/>
              <p14:nvPr/>
            </p14:nvContentPartPr>
            <p14:xfrm>
              <a:off x="7718890" y="1216050"/>
              <a:ext cx="635760" cy="34920"/>
            </p14:xfrm>
          </p:contentPart>
        </mc:Choice>
        <mc:Fallback xmlns="">
          <p:pic>
            <p:nvPicPr>
              <p:cNvPr id="45" name="Mürekkep 44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12770" y="1198410"/>
                <a:ext cx="6498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6" name="Mürekkep 45"/>
              <p14:cNvContentPartPr/>
              <p14:nvPr/>
            </p14:nvContentPartPr>
            <p14:xfrm>
              <a:off x="8522770" y="1324770"/>
              <a:ext cx="569880" cy="157680"/>
            </p14:xfrm>
          </p:contentPart>
        </mc:Choice>
        <mc:Fallback xmlns="">
          <p:pic>
            <p:nvPicPr>
              <p:cNvPr id="46" name="Mürekkep 45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516650" y="1304250"/>
                <a:ext cx="5864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7" name="Mürekkep 46"/>
              <p14:cNvContentPartPr/>
              <p14:nvPr/>
            </p14:nvContentPartPr>
            <p14:xfrm>
              <a:off x="8552290" y="1418010"/>
              <a:ext cx="537120" cy="53640"/>
            </p14:xfrm>
          </p:contentPart>
        </mc:Choice>
        <mc:Fallback xmlns="">
          <p:pic>
            <p:nvPicPr>
              <p:cNvPr id="47" name="Mürekkep 46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46170" y="1401090"/>
                <a:ext cx="5518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8" name="Mürekkep 47"/>
              <p14:cNvContentPartPr/>
              <p14:nvPr/>
            </p14:nvContentPartPr>
            <p14:xfrm>
              <a:off x="8421970" y="1324410"/>
              <a:ext cx="663840" cy="97200"/>
            </p14:xfrm>
          </p:contentPart>
        </mc:Choice>
        <mc:Fallback xmlns="">
          <p:pic>
            <p:nvPicPr>
              <p:cNvPr id="48" name="Mürekkep 47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414770" y="1306770"/>
                <a:ext cx="6778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1" name="Mürekkep 50"/>
              <p14:cNvContentPartPr/>
              <p14:nvPr/>
            </p14:nvContentPartPr>
            <p14:xfrm>
              <a:off x="307039" y="4589050"/>
              <a:ext cx="2380320" cy="180000"/>
            </p14:xfrm>
          </p:contentPart>
        </mc:Choice>
        <mc:Fallback xmlns="">
          <p:pic>
            <p:nvPicPr>
              <p:cNvPr id="51" name="Mürekkep 5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95879" y="4566010"/>
                <a:ext cx="2402640" cy="22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8"/>
          <p:cNvGrpSpPr>
            <a:grpSpLocks/>
          </p:cNvGrpSpPr>
          <p:nvPr/>
        </p:nvGrpSpPr>
        <p:grpSpPr bwMode="auto">
          <a:xfrm>
            <a:off x="5132566" y="5051975"/>
            <a:ext cx="3154872" cy="1802082"/>
            <a:chOff x="0" y="0"/>
            <a:chExt cx="3689554" cy="2333625"/>
          </a:xfrm>
        </p:grpSpPr>
        <p:grpSp>
          <p:nvGrpSpPr>
            <p:cNvPr id="59" name="Group 9"/>
            <p:cNvGrpSpPr>
              <a:grpSpLocks/>
            </p:cNvGrpSpPr>
            <p:nvPr/>
          </p:nvGrpSpPr>
          <p:grpSpPr bwMode="auto">
            <a:xfrm>
              <a:off x="0" y="0"/>
              <a:ext cx="3203984" cy="2333625"/>
              <a:chOff x="0" y="0"/>
              <a:chExt cx="3203984" cy="2333625"/>
            </a:xfrm>
          </p:grpSpPr>
          <p:pic>
            <p:nvPicPr>
              <p:cNvPr id="63" name="Picture 2"/>
              <p:cNvPicPr>
                <a:picLocks noChangeAspect="1" noChangeArrowheads="1"/>
              </p:cNvPicPr>
              <p:nvPr/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203984" cy="23336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64" name="Group 11"/>
              <p:cNvGrpSpPr>
                <a:grpSpLocks/>
              </p:cNvGrpSpPr>
              <p:nvPr/>
            </p:nvGrpSpPr>
            <p:grpSpPr bwMode="auto">
              <a:xfrm>
                <a:off x="69727" y="1196594"/>
                <a:ext cx="780331" cy="225552"/>
                <a:chOff x="0" y="0"/>
                <a:chExt cx="780288" cy="225552"/>
              </a:xfrm>
            </p:grpSpPr>
            <p:pic>
              <p:nvPicPr>
                <p:cNvPr id="71" name="Rectangle 4"/>
                <p:cNvPicPr>
                  <a:picLocks noChangeArrowheads="1"/>
                </p:cNvPicPr>
                <p:nvPr/>
              </p:nvPicPr>
              <p:blipFill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780288" cy="2255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2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3539" y="6222"/>
                  <a:ext cx="771048" cy="216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1.500.900</a:t>
                  </a:r>
                  <a:endParaRPr lang="en-US" altLang="tr-TR" sz="1200"/>
                </a:p>
              </p:txBody>
            </p:sp>
          </p:grpSp>
          <p:grpSp>
            <p:nvGrpSpPr>
              <p:cNvPr id="65" name="Group 14"/>
              <p:cNvGrpSpPr>
                <a:grpSpLocks/>
              </p:cNvGrpSpPr>
              <p:nvPr/>
            </p:nvGrpSpPr>
            <p:grpSpPr bwMode="auto">
              <a:xfrm>
                <a:off x="569626" y="751586"/>
                <a:ext cx="585248" cy="225552"/>
                <a:chOff x="0" y="0"/>
                <a:chExt cx="585216" cy="225552"/>
              </a:xfrm>
            </p:grpSpPr>
            <p:pic>
              <p:nvPicPr>
                <p:cNvPr id="69" name="Rectangle 4"/>
                <p:cNvPicPr>
                  <a:picLocks noChangeArrowheads="1"/>
                </p:cNvPicPr>
                <p:nvPr/>
              </p:nvPicPr>
              <p:blipFill>
                <a:blip r:embed="rId5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585216" cy="2255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70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7541" y="4498"/>
                  <a:ext cx="573484" cy="216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55.000</a:t>
                  </a:r>
                  <a:endParaRPr lang="en-US" altLang="tr-TR" sz="1200"/>
                </a:p>
              </p:txBody>
            </p:sp>
          </p:grpSp>
          <p:grpSp>
            <p:nvGrpSpPr>
              <p:cNvPr id="66" name="Group 17"/>
              <p:cNvGrpSpPr>
                <a:grpSpLocks/>
              </p:cNvGrpSpPr>
              <p:nvPr/>
            </p:nvGrpSpPr>
            <p:grpSpPr bwMode="auto">
              <a:xfrm>
                <a:off x="1039044" y="355346"/>
                <a:ext cx="780331" cy="225552"/>
                <a:chOff x="0" y="0"/>
                <a:chExt cx="780288" cy="225552"/>
              </a:xfrm>
            </p:grpSpPr>
            <p:pic>
              <p:nvPicPr>
                <p:cNvPr id="67" name="Rectangle 4"/>
                <p:cNvPicPr>
                  <a:picLocks noChangeArrowheads="1"/>
                </p:cNvPicPr>
                <p:nvPr/>
              </p:nvPicPr>
              <p:blipFill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780288" cy="2255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8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6175" y="4694"/>
                  <a:ext cx="771048" cy="21602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/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tr-TR" altLang="en-US" sz="1200"/>
                    <a:t>30.013</a:t>
                  </a:r>
                  <a:endParaRPr lang="en-US" altLang="tr-TR" sz="1200"/>
                </a:p>
              </p:txBody>
            </p:sp>
          </p:grpSp>
        </p:grpSp>
        <p:grpSp>
          <p:nvGrpSpPr>
            <p:cNvPr id="60" name="Group 20"/>
            <p:cNvGrpSpPr>
              <a:grpSpLocks/>
            </p:cNvGrpSpPr>
            <p:nvPr/>
          </p:nvGrpSpPr>
          <p:grpSpPr bwMode="auto">
            <a:xfrm>
              <a:off x="2947198" y="593090"/>
              <a:ext cx="749849" cy="225552"/>
              <a:chOff x="0" y="0"/>
              <a:chExt cx="749808" cy="225552"/>
            </a:xfrm>
          </p:grpSpPr>
          <p:pic>
            <p:nvPicPr>
              <p:cNvPr id="61" name="Rectangle 4"/>
              <p:cNvPicPr>
                <a:picLocks noChangeArrowheads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749808" cy="225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2" name="Text Box 22"/>
              <p:cNvSpPr txBox="1">
                <a:spLocks noChangeArrowheads="1"/>
              </p:cNvSpPr>
              <p:nvPr/>
            </p:nvSpPr>
            <p:spPr bwMode="auto">
              <a:xfrm>
                <a:off x="6234" y="3221"/>
                <a:ext cx="736081" cy="217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tr-TR" altLang="en-US" sz="1200" b="1" u="sng" dirty="0">
                    <a:solidFill>
                      <a:srgbClr val="FF0000"/>
                    </a:solidFill>
                  </a:rPr>
                  <a:t>1.585.913</a:t>
                </a:r>
                <a:endParaRPr lang="en-US" altLang="tr-TR" sz="1200" b="1" u="sng" dirty="0">
                  <a:solidFill>
                    <a:srgbClr val="FF0000"/>
                  </a:solidFill>
                </a:endParaRP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3" name="Mürekkep 52"/>
              <p14:cNvContentPartPr/>
              <p14:nvPr/>
            </p14:nvContentPartPr>
            <p14:xfrm>
              <a:off x="2434810" y="4607970"/>
              <a:ext cx="1138680" cy="148320"/>
            </p14:xfrm>
          </p:contentPart>
        </mc:Choice>
        <mc:Fallback xmlns="">
          <p:pic>
            <p:nvPicPr>
              <p:cNvPr id="53" name="Mürekkep 5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424010" y="4586010"/>
                <a:ext cx="11602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4" name="Mürekkep 53"/>
              <p14:cNvContentPartPr/>
              <p14:nvPr/>
            </p14:nvContentPartPr>
            <p14:xfrm>
              <a:off x="3851410" y="4599690"/>
              <a:ext cx="999720" cy="125640"/>
            </p14:xfrm>
          </p:contentPart>
        </mc:Choice>
        <mc:Fallback xmlns="">
          <p:pic>
            <p:nvPicPr>
              <p:cNvPr id="54" name="Mürekkep 53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42050" y="4578810"/>
                <a:ext cx="10206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7" name="Mürekkep 56"/>
              <p14:cNvContentPartPr/>
              <p14:nvPr/>
            </p14:nvContentPartPr>
            <p14:xfrm>
              <a:off x="4940410" y="4588530"/>
              <a:ext cx="1017720" cy="300960"/>
            </p14:xfrm>
          </p:contentPart>
        </mc:Choice>
        <mc:Fallback xmlns="">
          <p:pic>
            <p:nvPicPr>
              <p:cNvPr id="57" name="Mürekkep 56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29970" y="4573770"/>
                <a:ext cx="104400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9" name="Mürekkep 98"/>
              <p14:cNvContentPartPr/>
              <p14:nvPr/>
            </p14:nvContentPartPr>
            <p14:xfrm>
              <a:off x="283450" y="3675210"/>
              <a:ext cx="883080" cy="594720"/>
            </p14:xfrm>
          </p:contentPart>
        </mc:Choice>
        <mc:Fallback xmlns="">
          <p:pic>
            <p:nvPicPr>
              <p:cNvPr id="99" name="Mürekkep 98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9130" y="3671610"/>
                <a:ext cx="89100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1" name="Mürekkep 100"/>
              <p14:cNvContentPartPr/>
              <p14:nvPr/>
            </p14:nvContentPartPr>
            <p14:xfrm>
              <a:off x="557050" y="3938730"/>
              <a:ext cx="412200" cy="177840"/>
            </p14:xfrm>
          </p:contentPart>
        </mc:Choice>
        <mc:Fallback xmlns="">
          <p:pic>
            <p:nvPicPr>
              <p:cNvPr id="101" name="Mürekkep 10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3810" y="3935850"/>
                <a:ext cx="418320" cy="184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58EDC3B-8A8E-427F-9463-C70E66E2C229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31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435" name="Başlık 1"/>
          <p:cNvSpPr>
            <a:spLocks noGrp="1"/>
          </p:cNvSpPr>
          <p:nvPr>
            <p:ph type="title" idx="4294967295"/>
          </p:nvPr>
        </p:nvSpPr>
        <p:spPr>
          <a:xfrm>
            <a:off x="457200" y="30163"/>
            <a:ext cx="8229600" cy="488950"/>
          </a:xfrm>
        </p:spPr>
        <p:txBody>
          <a:bodyPr/>
          <a:lstStyle/>
          <a:p>
            <a:r>
              <a:rPr lang="tr-TR" altLang="tr-TR" dirty="0" smtClean="0">
                <a:solidFill>
                  <a:srgbClr val="FF0000"/>
                </a:solidFill>
              </a:rPr>
              <a:t>2-) PLAN </a:t>
            </a:r>
            <a:r>
              <a:rPr lang="tr-TR" altLang="tr-TR" dirty="0" err="1" smtClean="0">
                <a:solidFill>
                  <a:srgbClr val="FF0000"/>
                </a:solidFill>
              </a:rPr>
              <a:t>Kestirimi:SEZGİLER</a:t>
            </a:r>
            <a:endParaRPr lang="tr-TR" altLang="tr-TR" dirty="0" smtClean="0">
              <a:solidFill>
                <a:srgbClr val="FF0000"/>
              </a:solidFill>
            </a:endParaRPr>
          </a:p>
        </p:txBody>
      </p:sp>
      <p:sp>
        <p:nvSpPr>
          <p:cNvPr id="18436" name="İçerik Yer Tutucusu 2"/>
          <p:cNvSpPr>
            <a:spLocks noGrp="1"/>
          </p:cNvSpPr>
          <p:nvPr>
            <p:ph idx="4294967295"/>
          </p:nvPr>
        </p:nvSpPr>
        <p:spPr>
          <a:xfrm>
            <a:off x="215900" y="498475"/>
            <a:ext cx="8794750" cy="6223000"/>
          </a:xfrm>
        </p:spPr>
        <p:txBody>
          <a:bodyPr/>
          <a:lstStyle/>
          <a:p>
            <a:r>
              <a:rPr lang="tr-TR" altLang="tr-TR" sz="2400" dirty="0" smtClean="0"/>
              <a:t>N düğümlü bir ağaç </a:t>
            </a:r>
            <a:r>
              <a:rPr lang="tr-TR" altLang="tr-TR" sz="2400" dirty="0" smtClean="0">
                <a:sym typeface="Wingdings" panose="05000000000000000000" pitchFamily="2" charset="2"/>
              </a:rPr>
              <a:t> N*k farklı PLAN</a:t>
            </a:r>
            <a:endParaRPr lang="tr-TR" altLang="tr-TR" sz="2400" dirty="0" smtClean="0"/>
          </a:p>
          <a:p>
            <a:r>
              <a:rPr lang="tr-TR" altLang="tr-TR" sz="2400" dirty="0" smtClean="0"/>
              <a:t>Öngörüler:</a:t>
            </a:r>
          </a:p>
          <a:p>
            <a:pPr lvl="1"/>
            <a:r>
              <a:rPr lang="tr-TR" altLang="tr-TR" sz="2000" dirty="0" smtClean="0"/>
              <a:t>Aşağıdan-yukarı plan oluşumu</a:t>
            </a:r>
          </a:p>
          <a:p>
            <a:pPr lvl="1"/>
            <a:r>
              <a:rPr lang="tr-TR" altLang="tr-TR" sz="2000" b="1" dirty="0" smtClean="0"/>
              <a:t>Gerçek (</a:t>
            </a:r>
            <a:r>
              <a:rPr lang="tr-TR" altLang="tr-TR" sz="2000" b="1" i="1" dirty="0" smtClean="0"/>
              <a:t>veya gerçekçi</a:t>
            </a:r>
            <a:r>
              <a:rPr lang="tr-TR" altLang="tr-TR" sz="2000" b="1" dirty="0" smtClean="0"/>
              <a:t>) Blok erişim sayıları esas alınır.</a:t>
            </a:r>
          </a:p>
          <a:p>
            <a:pPr lvl="1"/>
            <a:r>
              <a:rPr lang="tr-TR" altLang="tr-TR" sz="2000" dirty="0" smtClean="0"/>
              <a:t>Düğüm gerçeklemeleri birbirinden bağımsız. (KOLAY fakat NOKSAN)</a:t>
            </a:r>
          </a:p>
          <a:p>
            <a:r>
              <a:rPr lang="tr-TR" altLang="tr-TR" sz="2400" b="1" dirty="0" smtClean="0"/>
              <a:t>SEZGİ 7=« SELECT düğümünü mümkünse INDEXSELECT ile gerçekleştir.»</a:t>
            </a:r>
          </a:p>
          <a:p>
            <a:r>
              <a:rPr lang="tr-TR" altLang="tr-TR" sz="2400" b="1" dirty="0" smtClean="0"/>
              <a:t>SEZGİ 8=«JOIN düğümünü mümkünse INDEXJOIN, değilse </a:t>
            </a:r>
            <a:r>
              <a:rPr lang="tr-TR" altLang="tr-TR" sz="2400" b="1" u="sng" dirty="0" smtClean="0"/>
              <a:t>HASHJOIN veya MERGEJOIN </a:t>
            </a:r>
            <a:r>
              <a:rPr lang="tr-TR" altLang="tr-TR" sz="2400" b="1" dirty="0" smtClean="0"/>
              <a:t>ile gerçekleştir» </a:t>
            </a:r>
            <a:r>
              <a:rPr lang="tr-TR" altLang="tr-TR" sz="1800" b="1" i="1" dirty="0" smtClean="0"/>
              <a:t>(senelerdir süren çekişme!)</a:t>
            </a:r>
          </a:p>
          <a:p>
            <a:r>
              <a:rPr lang="tr-TR" altLang="tr-TR" sz="2400" b="1" dirty="0" smtClean="0"/>
              <a:t>SEZGİ 9=«Somutlaştırma </a:t>
            </a:r>
          </a:p>
          <a:p>
            <a:pPr>
              <a:buFont typeface="Arial" panose="020B0604020202020204" pitchFamily="34" charset="0"/>
              <a:buNone/>
            </a:pPr>
            <a:r>
              <a:rPr lang="tr-TR" altLang="tr-TR" sz="2400" b="1" dirty="0" smtClean="0"/>
              <a:t>                  düğümlerinin çocuğunu </a:t>
            </a:r>
          </a:p>
          <a:p>
            <a:pPr>
              <a:buFont typeface="Arial" panose="020B0604020202020204" pitchFamily="34" charset="0"/>
              <a:buNone/>
            </a:pPr>
            <a:r>
              <a:rPr lang="tr-TR" altLang="tr-TR" sz="2400" b="1" dirty="0" smtClean="0"/>
              <a:t>                  PROJECT düğümü yap»</a:t>
            </a:r>
          </a:p>
          <a:p>
            <a:endParaRPr lang="tr-TR" altLang="tr-TR" sz="2400" dirty="0" smtClean="0"/>
          </a:p>
        </p:txBody>
      </p:sp>
      <p:sp>
        <p:nvSpPr>
          <p:cNvPr id="18437" name="Slayt Numarası Yer Tutucusu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64F5764-26DE-406F-8CFE-CB6A57CAE994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31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84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25" y="4303713"/>
            <a:ext cx="4308475" cy="242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316A78E-1A78-4B51-BE64-ACE40062DC8B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32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9459" name="Başlık 1"/>
          <p:cNvSpPr>
            <a:spLocks noGrp="1"/>
          </p:cNvSpPr>
          <p:nvPr>
            <p:ph type="title" idx="4294967295"/>
          </p:nvPr>
        </p:nvSpPr>
        <p:spPr>
          <a:xfrm>
            <a:off x="460375" y="0"/>
            <a:ext cx="8229600" cy="617538"/>
          </a:xfrm>
        </p:spPr>
        <p:txBody>
          <a:bodyPr/>
          <a:lstStyle/>
          <a:p>
            <a:r>
              <a:rPr lang="tr-TR" altLang="tr-TR" dirty="0" err="1" smtClean="0">
                <a:solidFill>
                  <a:srgbClr val="FF0000"/>
                </a:solidFill>
              </a:rPr>
              <a:t>SimpleDB</a:t>
            </a:r>
            <a:r>
              <a:rPr lang="tr-TR" altLang="tr-TR" dirty="0" smtClean="0">
                <a:solidFill>
                  <a:srgbClr val="FF0000"/>
                </a:solidFill>
              </a:rPr>
              <a:t> optimizasyonu</a:t>
            </a:r>
          </a:p>
        </p:txBody>
      </p:sp>
      <p:sp>
        <p:nvSpPr>
          <p:cNvPr id="19460" name="İçerik Yer Tutucusu 2"/>
          <p:cNvSpPr>
            <a:spLocks noGrp="1"/>
          </p:cNvSpPr>
          <p:nvPr>
            <p:ph idx="4294967295"/>
          </p:nvPr>
        </p:nvSpPr>
        <p:spPr>
          <a:xfrm>
            <a:off x="457200" y="617538"/>
            <a:ext cx="8229600" cy="5508625"/>
          </a:xfrm>
        </p:spPr>
        <p:txBody>
          <a:bodyPr/>
          <a:lstStyle/>
          <a:p>
            <a:r>
              <a:rPr lang="tr-TR" altLang="tr-TR" sz="2800" dirty="0" smtClean="0"/>
              <a:t>İki aşama (Ağaç Kestirimi, PLAN kestirimi) eş </a:t>
            </a:r>
            <a:r>
              <a:rPr lang="tr-TR" altLang="tr-TR" sz="2800" dirty="0" err="1" smtClean="0"/>
              <a:t>zamanli</a:t>
            </a:r>
            <a:r>
              <a:rPr lang="tr-TR" altLang="tr-TR" sz="2800" dirty="0" smtClean="0"/>
              <a:t>.</a:t>
            </a:r>
          </a:p>
          <a:p>
            <a:pPr lvl="1"/>
            <a:r>
              <a:rPr lang="tr-TR" altLang="tr-TR" sz="2400" dirty="0" smtClean="0"/>
              <a:t>Ağaç kestiriminde blok sayısı esas alınabilir.</a:t>
            </a:r>
          </a:p>
          <a:p>
            <a:pPr lvl="1"/>
            <a:r>
              <a:rPr lang="tr-TR" altLang="tr-TR" sz="2400" dirty="0" smtClean="0"/>
              <a:t>Bir ağaç oluşturup saklamaya gerek olmaz.</a:t>
            </a:r>
          </a:p>
          <a:p>
            <a:pPr lvl="1"/>
            <a:r>
              <a:rPr lang="tr-TR" altLang="tr-TR" sz="2400" b="1" dirty="0" smtClean="0"/>
              <a:t>Birbirinden bağımsız düğüm gerçeklemeleri</a:t>
            </a:r>
          </a:p>
          <a:p>
            <a:pPr lvl="2"/>
            <a:endParaRPr lang="tr-TR" altLang="tr-TR" sz="2000" dirty="0" smtClean="0"/>
          </a:p>
          <a:p>
            <a:pPr lvl="2"/>
            <a:endParaRPr lang="tr-TR" altLang="tr-TR" sz="2000" dirty="0" smtClean="0"/>
          </a:p>
          <a:p>
            <a:pPr lvl="2"/>
            <a:endParaRPr lang="tr-TR" altLang="tr-TR" sz="2000" dirty="0" smtClean="0"/>
          </a:p>
          <a:p>
            <a:pPr lvl="2"/>
            <a:endParaRPr lang="tr-TR" altLang="tr-TR" sz="2000" dirty="0" smtClean="0"/>
          </a:p>
          <a:p>
            <a:pPr lvl="2"/>
            <a:endParaRPr lang="tr-TR" altLang="tr-TR" sz="2000" dirty="0" smtClean="0"/>
          </a:p>
          <a:p>
            <a:pPr lvl="2"/>
            <a:endParaRPr lang="tr-TR" altLang="tr-TR" sz="2000" dirty="0" smtClean="0"/>
          </a:p>
          <a:p>
            <a:r>
              <a:rPr lang="tr-TR" altLang="tr-TR" sz="2800" dirty="0" err="1" smtClean="0"/>
              <a:t>SimpleDB.opt</a:t>
            </a:r>
            <a:endParaRPr lang="tr-TR" altLang="tr-TR" sz="2800" dirty="0" smtClean="0"/>
          </a:p>
          <a:p>
            <a:pPr lvl="1"/>
            <a:r>
              <a:rPr lang="tr-TR" altLang="tr-TR" sz="2400" dirty="0" err="1" smtClean="0"/>
              <a:t>HeuristicQueryPlanner</a:t>
            </a:r>
            <a:r>
              <a:rPr lang="tr-TR" altLang="tr-TR" sz="2400" dirty="0" smtClean="0"/>
              <a:t> (SEZGİ-6a)</a:t>
            </a:r>
          </a:p>
          <a:p>
            <a:pPr lvl="1"/>
            <a:r>
              <a:rPr lang="tr-TR" altLang="tr-TR" sz="2400" dirty="0" err="1" smtClean="0"/>
              <a:t>TablePlanner</a:t>
            </a:r>
            <a:endParaRPr lang="tr-TR" altLang="tr-TR" sz="2400" dirty="0" smtClean="0"/>
          </a:p>
        </p:txBody>
      </p:sp>
      <p:sp>
        <p:nvSpPr>
          <p:cNvPr id="19461" name="Slayt Numarası Yer Tutucusu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DD9DB0D-9CB1-4497-8D2B-F9E630B2AF18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32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94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2349500"/>
            <a:ext cx="3000375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EA3935F-3D29-4476-926A-A7D3925C15B2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33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0483" name="Title 1"/>
          <p:cNvSpPr>
            <a:spLocks noGrp="1"/>
          </p:cNvSpPr>
          <p:nvPr>
            <p:ph type="title" idx="4294967295"/>
          </p:nvPr>
        </p:nvSpPr>
        <p:spPr>
          <a:xfrm>
            <a:off x="3910013" y="0"/>
            <a:ext cx="4932362" cy="561975"/>
          </a:xfrm>
        </p:spPr>
        <p:txBody>
          <a:bodyPr/>
          <a:lstStyle/>
          <a:p>
            <a:r>
              <a:rPr lang="pl-PL" sz="2800" dirty="0"/>
              <a:t>Örnek: 1 .adım: Sezgi 6A /B ile</a:t>
            </a:r>
            <a:endParaRPr lang="en-US" altLang="tr-TR" sz="2800" dirty="0" smtClean="0"/>
          </a:p>
        </p:txBody>
      </p:sp>
      <p:sp>
        <p:nvSpPr>
          <p:cNvPr id="20484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E4473A0-F2E8-491C-B62B-0F698161A517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33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04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1160463"/>
            <a:ext cx="3978275" cy="2065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7" name="İçerik Yer Tutucusu 1"/>
          <p:cNvSpPr txBox="1">
            <a:spLocks noChangeArrowheads="1"/>
          </p:cNvSpPr>
          <p:nvPr/>
        </p:nvSpPr>
        <p:spPr bwMode="auto">
          <a:xfrm>
            <a:off x="139291" y="3283359"/>
            <a:ext cx="5076825" cy="343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>
              <a:buNone/>
            </a:pPr>
            <a:r>
              <a:rPr lang="tr-TR" altLang="tr-TR" sz="2000" dirty="0" smtClean="0"/>
              <a:t>RASTGELE AĞAÇ:</a:t>
            </a:r>
          </a:p>
          <a:p>
            <a:r>
              <a:rPr lang="tr-TR" altLang="tr-TR" sz="2000" dirty="0" smtClean="0"/>
              <a:t>J1 </a:t>
            </a:r>
            <a:r>
              <a:rPr lang="tr-TR" altLang="tr-TR" sz="2000" dirty="0"/>
              <a:t>kestirimi= 45000 + 1.5milyon/14</a:t>
            </a:r>
          </a:p>
          <a:p>
            <a:pPr lvl="1"/>
            <a:r>
              <a:rPr lang="tr-TR" altLang="tr-TR" sz="1800" dirty="0"/>
              <a:t>J1’den çıkan kayıt sayısı= 107.143</a:t>
            </a:r>
          </a:p>
          <a:p>
            <a:r>
              <a:rPr lang="tr-TR" altLang="tr-TR" sz="2000" dirty="0"/>
              <a:t>J2 kestirimi= 107.143 + 25000/50 </a:t>
            </a:r>
          </a:p>
          <a:p>
            <a:pPr lvl="1"/>
            <a:r>
              <a:rPr lang="tr-TR" altLang="tr-TR" sz="1800" dirty="0"/>
              <a:t>J2’den çıkan kayıt sayısı= 107.143/50 = 2143</a:t>
            </a:r>
          </a:p>
          <a:p>
            <a:r>
              <a:rPr lang="tr-TR" altLang="tr-TR" sz="2000" dirty="0"/>
              <a:t>J3 kestirimi=2143 + 500</a:t>
            </a:r>
          </a:p>
          <a:p>
            <a:pPr lvl="1"/>
            <a:r>
              <a:rPr lang="tr-TR" altLang="tr-TR" sz="1800" dirty="0"/>
              <a:t>J3’den çıkan kayıt sayısı=2143</a:t>
            </a:r>
          </a:p>
          <a:p>
            <a:r>
              <a:rPr lang="tr-TR" altLang="tr-TR" sz="2000" dirty="0"/>
              <a:t>J4 kestirimi =2143+1</a:t>
            </a:r>
          </a:p>
          <a:p>
            <a:pPr lvl="1"/>
            <a:r>
              <a:rPr lang="tr-TR" altLang="tr-TR" sz="1800" dirty="0"/>
              <a:t>J4’den çıkan kayıt sayısı=2143/40=54</a:t>
            </a:r>
          </a:p>
          <a:p>
            <a:r>
              <a:rPr lang="tr-TR" altLang="tr-TR" sz="2000" b="1" dirty="0"/>
              <a:t>TOPLAM maliyet kestirimi= 264.573</a:t>
            </a:r>
          </a:p>
        </p:txBody>
      </p:sp>
      <p:sp>
        <p:nvSpPr>
          <p:cNvPr id="20488" name="İçerik Yer Tutucusu 1"/>
          <p:cNvSpPr txBox="1">
            <a:spLocks noChangeArrowheads="1"/>
          </p:cNvSpPr>
          <p:nvPr/>
        </p:nvSpPr>
        <p:spPr bwMode="auto">
          <a:xfrm>
            <a:off x="4968044" y="2411771"/>
            <a:ext cx="403225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tr-TR" altLang="tr-TR" sz="2000" b="1" dirty="0"/>
              <a:t>SEZGİ-6A:</a:t>
            </a:r>
          </a:p>
          <a:p>
            <a:pPr lvl="1"/>
            <a:r>
              <a:rPr lang="tr-TR" altLang="tr-TR" sz="1600" b="1" dirty="0"/>
              <a:t>DEPT </a:t>
            </a:r>
            <a:r>
              <a:rPr lang="tr-TR" altLang="tr-TR" sz="1600" b="1" dirty="0">
                <a:sym typeface="Wingdings" panose="05000000000000000000" pitchFamily="2" charset="2"/>
              </a:rPr>
              <a:t> 1,    COURSE  500</a:t>
            </a:r>
          </a:p>
          <a:p>
            <a:pPr lvl="1"/>
            <a:r>
              <a:rPr lang="tr-TR" altLang="tr-TR" sz="1600" b="1" dirty="0">
                <a:sym typeface="Wingdings" panose="05000000000000000000" pitchFamily="2" charset="2"/>
              </a:rPr>
              <a:t>SECTION  500,  ENROLL  107143</a:t>
            </a:r>
          </a:p>
          <a:p>
            <a:pPr lvl="1"/>
            <a:r>
              <a:rPr lang="tr-TR" altLang="tr-TR" sz="1600" b="1" dirty="0">
                <a:sym typeface="Wingdings" panose="05000000000000000000" pitchFamily="2" charset="2"/>
              </a:rPr>
              <a:t>STUDENT 45000</a:t>
            </a:r>
          </a:p>
          <a:p>
            <a:pPr lvl="1"/>
            <a:r>
              <a:rPr lang="tr-TR" altLang="tr-TR" sz="1600" b="1" dirty="0" smtClean="0">
                <a:sym typeface="Wingdings" panose="05000000000000000000" pitchFamily="2" charset="2"/>
              </a:rPr>
              <a:t>DEPT, COURSE, SECTION, </a:t>
            </a:r>
            <a:r>
              <a:rPr lang="tr-TR" altLang="tr-TR" sz="1600" b="1" u="sng" dirty="0" smtClean="0">
                <a:sym typeface="Wingdings" panose="05000000000000000000" pitchFamily="2" charset="2"/>
              </a:rPr>
              <a:t>ENROLL,</a:t>
            </a:r>
            <a:r>
              <a:rPr lang="tr-TR" altLang="tr-TR" sz="1600" b="1" dirty="0" smtClean="0">
                <a:sym typeface="Wingdings" panose="05000000000000000000" pitchFamily="2" charset="2"/>
              </a:rPr>
              <a:t>STUDENT</a:t>
            </a:r>
          </a:p>
          <a:p>
            <a:r>
              <a:rPr lang="tr-TR" altLang="tr-TR" sz="2000" b="1" dirty="0" smtClean="0"/>
              <a:t>SEZGİ-6B:</a:t>
            </a:r>
          </a:p>
          <a:p>
            <a:pPr lvl="1"/>
            <a:r>
              <a:rPr lang="tr-TR" altLang="tr-TR" sz="1600" b="1" dirty="0" smtClean="0"/>
              <a:t>DEPT </a:t>
            </a:r>
            <a:r>
              <a:rPr lang="tr-TR" altLang="tr-TR" sz="1600" b="1" dirty="0">
                <a:sym typeface="Wingdings" panose="05000000000000000000" pitchFamily="2" charset="2"/>
              </a:rPr>
              <a:t> 40,    COURSE  1</a:t>
            </a:r>
          </a:p>
          <a:p>
            <a:pPr lvl="1"/>
            <a:r>
              <a:rPr lang="tr-TR" altLang="tr-TR" sz="1600" b="1" dirty="0">
                <a:sym typeface="Wingdings" panose="05000000000000000000" pitchFamily="2" charset="2"/>
              </a:rPr>
              <a:t>SECTION  50,  ENROLL  14</a:t>
            </a:r>
          </a:p>
          <a:p>
            <a:pPr lvl="1"/>
            <a:r>
              <a:rPr lang="tr-TR" altLang="tr-TR" sz="1600" b="1" dirty="0">
                <a:sym typeface="Wingdings" panose="05000000000000000000" pitchFamily="2" charset="2"/>
              </a:rPr>
              <a:t>STUDENT 1</a:t>
            </a:r>
          </a:p>
          <a:p>
            <a:pPr lvl="1"/>
            <a:r>
              <a:rPr lang="tr-TR" altLang="tr-TR" sz="1600" b="1" dirty="0">
                <a:sym typeface="Wingdings" panose="05000000000000000000" pitchFamily="2" charset="2"/>
              </a:rPr>
              <a:t>SECTION, ENROLL, </a:t>
            </a:r>
            <a:r>
              <a:rPr lang="tr-TR" altLang="tr-TR" sz="1600" b="1" u="sng" dirty="0">
                <a:sym typeface="Wingdings" panose="05000000000000000000" pitchFamily="2" charset="2"/>
              </a:rPr>
              <a:t>COURSE</a:t>
            </a:r>
            <a:r>
              <a:rPr lang="tr-TR" altLang="tr-TR" sz="1600" b="1" dirty="0">
                <a:sym typeface="Wingdings" panose="05000000000000000000" pitchFamily="2" charset="2"/>
              </a:rPr>
              <a:t>, DEPT, STUDENT </a:t>
            </a:r>
            <a:r>
              <a:rPr lang="tr-TR" altLang="tr-TR" sz="1600" b="1" dirty="0" smtClean="0">
                <a:sym typeface="Wingdings" panose="05000000000000000000" pitchFamily="2" charset="2"/>
              </a:rPr>
              <a:t>,</a:t>
            </a:r>
            <a:endParaRPr lang="tr-TR" altLang="tr-TR" sz="2000" b="1" dirty="0">
              <a:sym typeface="Wingdings" panose="05000000000000000000" pitchFamily="2" charset="2"/>
            </a:endParaRPr>
          </a:p>
          <a:p>
            <a:pPr lvl="1"/>
            <a:endParaRPr lang="tr-TR" altLang="tr-TR" sz="1600" b="1" dirty="0"/>
          </a:p>
        </p:txBody>
      </p:sp>
      <p:pic>
        <p:nvPicPr>
          <p:cNvPr id="2048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211138"/>
            <a:ext cx="3630613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Mürekkep 4"/>
              <p14:cNvContentPartPr/>
              <p14:nvPr/>
            </p14:nvContentPartPr>
            <p14:xfrm>
              <a:off x="100399" y="1451651"/>
              <a:ext cx="1800360" cy="960120"/>
            </p14:xfrm>
          </p:contentPart>
        </mc:Choice>
        <mc:Fallback xmlns="">
          <p:pic>
            <p:nvPicPr>
              <p:cNvPr id="5" name="Mürekkep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157" y="1438331"/>
                <a:ext cx="1828446" cy="9867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>
            <a:lum bright="-1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44" y="759954"/>
            <a:ext cx="3957834" cy="1300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CA88697-BB6C-43BD-AFF6-C63FF59A1C1E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34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1507" name="Başlık 1"/>
          <p:cNvSpPr>
            <a:spLocks noGrp="1"/>
          </p:cNvSpPr>
          <p:nvPr>
            <p:ph type="title" idx="4294967295"/>
          </p:nvPr>
        </p:nvSpPr>
        <p:spPr>
          <a:xfrm>
            <a:off x="373063" y="0"/>
            <a:ext cx="8640762" cy="296652"/>
          </a:xfrm>
        </p:spPr>
        <p:txBody>
          <a:bodyPr/>
          <a:lstStyle/>
          <a:p>
            <a:r>
              <a:rPr lang="tr-TR" altLang="tr-TR" sz="3200" dirty="0" smtClean="0"/>
              <a:t>Örnek, «</a:t>
            </a:r>
            <a:r>
              <a:rPr lang="tr-TR" altLang="tr-TR" sz="3200" dirty="0" err="1" smtClean="0"/>
              <a:t>Stu,E,S,C,D</a:t>
            </a:r>
            <a:r>
              <a:rPr lang="tr-TR" altLang="tr-TR" sz="3200" dirty="0" smtClean="0"/>
              <a:t>» </a:t>
            </a:r>
            <a:r>
              <a:rPr lang="tr-TR" altLang="tr-TR" sz="3200" dirty="0" err="1" smtClean="0"/>
              <a:t>kapsamli</a:t>
            </a:r>
            <a:r>
              <a:rPr lang="tr-TR" altLang="tr-TR" sz="3200" dirty="0" smtClean="0"/>
              <a:t> </a:t>
            </a:r>
            <a:r>
              <a:rPr lang="tr-TR" altLang="tr-TR" sz="3200" dirty="0" err="1" smtClean="0"/>
              <a:t>sayim</a:t>
            </a:r>
            <a:r>
              <a:rPr lang="tr-TR" altLang="tr-TR" sz="3200" dirty="0" smtClean="0"/>
              <a:t> (</a:t>
            </a:r>
            <a:r>
              <a:rPr lang="tr-TR" altLang="tr-TR" sz="2800" i="1" dirty="0" smtClean="0"/>
              <a:t>sadece JOIN</a:t>
            </a:r>
            <a:r>
              <a:rPr lang="tr-TR" altLang="tr-TR" sz="3200" dirty="0" smtClean="0"/>
              <a:t>) </a:t>
            </a:r>
          </a:p>
        </p:txBody>
      </p:sp>
      <p:sp>
        <p:nvSpPr>
          <p:cNvPr id="21508" name="Slayt Numarası Yer Tutucusu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1A62D7A-FF1F-4C72-8D6F-B0F28B2FBD4A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34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736242"/>
              </p:ext>
            </p:extLst>
          </p:nvPr>
        </p:nvGraphicFramePr>
        <p:xfrm>
          <a:off x="123064" y="365478"/>
          <a:ext cx="3808232" cy="2727536"/>
        </p:xfrm>
        <a:graphic>
          <a:graphicData uri="http://schemas.openxmlformats.org/drawingml/2006/table">
            <a:tbl>
              <a:tblPr/>
              <a:tblGrid>
                <a:gridCol w="423856"/>
                <a:gridCol w="576064"/>
                <a:gridCol w="1338572"/>
                <a:gridCol w="1469740"/>
              </a:tblGrid>
              <a:tr h="2492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2’li</a:t>
                      </a:r>
                    </a:p>
                  </a:txBody>
                  <a:tcPr marL="91449" marR="91449" marT="45701" marB="457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J sırası</a:t>
                      </a:r>
                    </a:p>
                  </a:txBody>
                  <a:tcPr marL="91449" marR="91449" marT="45701" marB="457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Maliyet Kestirimi</a:t>
                      </a:r>
                    </a:p>
                  </a:txBody>
                  <a:tcPr marL="91449" marR="91449" marT="45701" marB="457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NT(.)</a:t>
                      </a:r>
                    </a:p>
                  </a:txBody>
                  <a:tcPr marL="91449" marR="91449" marT="45701" marB="457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9412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0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Stu, E</a:t>
                      </a:r>
                    </a:p>
                  </a:txBody>
                  <a:tcPr marL="91449" marR="91449" marT="45701" marB="457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1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Stu,E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0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E,Stu</a:t>
                      </a:r>
                    </a:p>
                  </a:txBody>
                  <a:tcPr marL="91449" marR="91449" marT="45701" marB="457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45000+107143=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152.143</a:t>
                      </a:r>
                    </a:p>
                  </a:txBody>
                  <a:tcPr marL="91449" marR="91449" marT="45701" marB="4570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45000*107143/45000=107.143</a:t>
                      </a:r>
                    </a:p>
                  </a:txBody>
                  <a:tcPr marL="91449" marR="91449" marT="45701" marB="4570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4105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0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E,S</a:t>
                      </a:r>
                    </a:p>
                  </a:txBody>
                  <a:tcPr marL="91449" marR="91449" marT="45701" marB="457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0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E,S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1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S,E</a:t>
                      </a:r>
                    </a:p>
                  </a:txBody>
                  <a:tcPr marL="91449" marR="91449" marT="45701" marB="457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107143+500=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107.643</a:t>
                      </a:r>
                    </a:p>
                  </a:txBody>
                  <a:tcPr marL="91449" marR="91449" marT="45701" marB="4570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107143*500/25000=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2143</a:t>
                      </a:r>
                    </a:p>
                  </a:txBody>
                  <a:tcPr marL="91449" marR="91449" marT="45701" marB="4570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4105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0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S,C</a:t>
                      </a:r>
                    </a:p>
                  </a:txBody>
                  <a:tcPr marL="91449" marR="91449" marT="45701" marB="457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1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S,C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0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C,S</a:t>
                      </a:r>
                    </a:p>
                  </a:txBody>
                  <a:tcPr marL="91449" marR="91449" marT="45701" marB="457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500+500=1000</a:t>
                      </a:r>
                    </a:p>
                  </a:txBody>
                  <a:tcPr marL="91449" marR="91449" marT="45701" marB="4570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500*500/500=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500</a:t>
                      </a:r>
                    </a:p>
                  </a:txBody>
                  <a:tcPr marL="91449" marR="91449" marT="45701" marB="4570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4105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C,D</a:t>
                      </a:r>
                    </a:p>
                  </a:txBody>
                  <a:tcPr marL="91449" marR="91449" marT="45701" marB="457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C,D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100" b="1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D,C</a:t>
                      </a:r>
                    </a:p>
                  </a:txBody>
                  <a:tcPr marL="91449" marR="91449" marT="45701" marB="457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500+1=501</a:t>
                      </a:r>
                    </a:p>
                  </a:txBody>
                  <a:tcPr marL="91449" marR="91449" marT="45701" marB="4570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500*1/40=12,5</a:t>
                      </a:r>
                    </a:p>
                  </a:txBody>
                  <a:tcPr marL="91449" marR="91449" marT="45701" marB="4570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537291"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1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Diğer 2’lilerden «</a:t>
                      </a:r>
                      <a:r>
                        <a:rPr kumimoji="0" lang="tr-TR" altLang="tr-TR" sz="1100" b="0" i="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Stu,S</a:t>
                      </a:r>
                      <a:r>
                        <a:rPr kumimoji="0" lang="tr-TR" altLang="tr-TR" sz="11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», «</a:t>
                      </a:r>
                      <a:r>
                        <a:rPr kumimoji="0" lang="tr-TR" altLang="tr-TR" sz="1100" b="0" i="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Stu,C</a:t>
                      </a:r>
                      <a:r>
                        <a:rPr kumimoji="0" lang="tr-TR" altLang="tr-TR" sz="11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», «E,C», «E,D», «S,D»  </a:t>
                      </a:r>
                      <a:r>
                        <a:rPr kumimoji="0" lang="tr-TR" altLang="tr-TR" sz="1100" b="1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mutlaka</a:t>
                      </a:r>
                      <a:r>
                        <a:rPr kumimoji="0" lang="tr-TR" altLang="tr-TR" sz="11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 PRODUCT oluyor. «</a:t>
                      </a:r>
                      <a:r>
                        <a:rPr kumimoji="0" lang="tr-TR" altLang="tr-TR" sz="1100" b="0" i="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Stu,D</a:t>
                      </a:r>
                      <a:r>
                        <a:rPr kumimoji="0" lang="tr-TR" altLang="tr-TR" sz="11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» </a:t>
                      </a:r>
                      <a:r>
                        <a:rPr kumimoji="0" lang="tr-TR" altLang="tr-T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sırası, sorguda JOIN şartı olmadığı için PRODUCT oluyor.</a:t>
                      </a:r>
                    </a:p>
                  </a:txBody>
                  <a:tcPr marL="91449" marR="91449" marT="45701" marB="457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5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68" y="3006409"/>
            <a:ext cx="3629025" cy="651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Group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86907"/>
              </p:ext>
            </p:extLst>
          </p:nvPr>
        </p:nvGraphicFramePr>
        <p:xfrm>
          <a:off x="3953611" y="365478"/>
          <a:ext cx="5082885" cy="2544950"/>
        </p:xfrm>
        <a:graphic>
          <a:graphicData uri="http://schemas.openxmlformats.org/drawingml/2006/table">
            <a:tbl>
              <a:tblPr/>
              <a:tblGrid>
                <a:gridCol w="624521"/>
                <a:gridCol w="644629"/>
                <a:gridCol w="2077138"/>
                <a:gridCol w="1736597"/>
              </a:tblGrid>
              <a:tr h="24383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3’li</a:t>
                      </a:r>
                    </a:p>
                  </a:txBody>
                  <a:tcPr marL="91434" marR="91434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J sırası</a:t>
                      </a:r>
                    </a:p>
                  </a:txBody>
                  <a:tcPr marL="91434" marR="91434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Maliyet Kestirimi</a:t>
                      </a:r>
                    </a:p>
                  </a:txBody>
                  <a:tcPr marL="91434" marR="91434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NT(.)</a:t>
                      </a:r>
                    </a:p>
                  </a:txBody>
                  <a:tcPr marL="91434" marR="91434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6463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Stu</a:t>
                      </a: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, E,S</a:t>
                      </a:r>
                    </a:p>
                  </a:txBody>
                  <a:tcPr marL="91434" marR="91434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Stu,E</a:t>
                      </a: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050" b="0" i="0" u="none" strike="sngStrike" cap="none" normalizeH="0" baseline="0" dirty="0" err="1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Stu,S</a:t>
                      </a:r>
                      <a:r>
                        <a:rPr kumimoji="0" lang="tr-TR" altLang="tr-TR" sz="1050" b="0" i="0" u="none" strike="sng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-E</a:t>
                      </a:r>
                      <a:endParaRPr kumimoji="0" lang="tr-TR" altLang="tr-TR" sz="1050" b="0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Calibri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1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S,E-</a:t>
                      </a:r>
                      <a:r>
                        <a:rPr kumimoji="0" lang="tr-TR" altLang="tr-TR" sz="1050" b="1" i="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Stu</a:t>
                      </a:r>
                      <a:endParaRPr kumimoji="0" lang="tr-TR" altLang="tr-TR" sz="1050" b="1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Calibri" pitchFamily="34" charset="0"/>
                      </a:endParaRPr>
                    </a:p>
                  </a:txBody>
                  <a:tcPr marL="91434" marR="91434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152143 +(107143+500)= 259.786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107643+(2143+45000)=</a:t>
                      </a:r>
                      <a:r>
                        <a:rPr kumimoji="0" lang="tr-TR" altLang="tr-TR" sz="1050" b="1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154.786</a:t>
                      </a:r>
                    </a:p>
                  </a:txBody>
                  <a:tcPr marL="91434" marR="91434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107143*500/25000=2143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2143*45000/45000= </a:t>
                      </a:r>
                      <a:r>
                        <a:rPr kumimoji="0" lang="tr-TR" altLang="tr-TR" sz="1050" b="1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2143</a:t>
                      </a:r>
                    </a:p>
                  </a:txBody>
                  <a:tcPr marL="91434" marR="91434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2523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E,S,C</a:t>
                      </a:r>
                    </a:p>
                  </a:txBody>
                  <a:tcPr marL="91434" marR="91434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S,E-C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sng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E,C-S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1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C,S-E</a:t>
                      </a:r>
                      <a:endParaRPr kumimoji="0" lang="tr-TR" altLang="tr-TR" sz="1050" b="0" i="0" u="none" strike="sngStrike" cap="none" normalizeH="0" baseline="0" dirty="0" smtClean="0">
                        <a:ln>
                          <a:noFill/>
                        </a:ln>
                        <a:effectLst/>
                        <a:latin typeface="Calibri" pitchFamily="34" charset="0"/>
                      </a:endParaRPr>
                    </a:p>
                  </a:txBody>
                  <a:tcPr marL="91434" marR="91434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110.286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1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1000+(500+107142)=108.643</a:t>
                      </a:r>
                    </a:p>
                  </a:txBody>
                  <a:tcPr marL="91434" marR="91434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2143*500/500=2143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500*107142/ 25000</a:t>
                      </a:r>
                      <a:r>
                        <a:rPr kumimoji="0" lang="tr-TR" altLang="tr-TR" sz="1050" b="1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= 2143</a:t>
                      </a:r>
                    </a:p>
                  </a:txBody>
                  <a:tcPr marL="91434" marR="91434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5629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S,C,D</a:t>
                      </a:r>
                    </a:p>
                  </a:txBody>
                  <a:tcPr marL="91434" marR="91434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C,S-D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050" b="0" i="0" u="none" strike="sng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D,S-C</a:t>
                      </a:r>
                      <a:endParaRPr kumimoji="0" lang="tr-TR" altLang="tr-TR" sz="1050" b="1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Calibri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1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D,C-S</a:t>
                      </a:r>
                    </a:p>
                  </a:txBody>
                  <a:tcPr marL="91434" marR="91434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1501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--</a:t>
                      </a:r>
                      <a:endParaRPr kumimoji="0" lang="tr-TR" altLang="tr-TR" sz="1050" b="1" i="0" u="none" strike="noStrike" cap="none" normalizeH="0" baseline="0" smtClean="0">
                        <a:ln>
                          <a:noFill/>
                        </a:ln>
                        <a:effectLst/>
                        <a:latin typeface="Calibri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1" i="0" u="none" strike="noStrike" cap="none" normalizeH="0" baseline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501+(13+500)=1014</a:t>
                      </a:r>
                      <a:endParaRPr kumimoji="0" lang="tr-TR" altLang="tr-TR" sz="1050" b="0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Calibri" pitchFamily="34" charset="0"/>
                      </a:endParaRPr>
                    </a:p>
                  </a:txBody>
                  <a:tcPr marL="91434" marR="91434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500*1/40=12,5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12,5*500/500 = </a:t>
                      </a:r>
                      <a:r>
                        <a:rPr kumimoji="0" lang="tr-TR" altLang="tr-TR" sz="1050" b="1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12,5</a:t>
                      </a:r>
                    </a:p>
                  </a:txBody>
                  <a:tcPr marL="91434" marR="91434" marT="45707" marB="4570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283175"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Diğer 3’lülerden «</a:t>
                      </a:r>
                      <a:r>
                        <a:rPr kumimoji="0" lang="tr-TR" altLang="tr-TR" sz="1050" b="0" i="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Stu,S,C</a:t>
                      </a: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», «</a:t>
                      </a:r>
                      <a:r>
                        <a:rPr kumimoji="0" lang="tr-TR" altLang="tr-TR" sz="1050" b="0" i="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Stu,E,C</a:t>
                      </a: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», «</a:t>
                      </a:r>
                      <a:r>
                        <a:rPr kumimoji="0" lang="tr-TR" altLang="tr-TR" sz="1050" b="0" i="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Stu,S,D</a:t>
                      </a: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», «E,S,D», «E,C,D» </a:t>
                      </a:r>
                      <a:r>
                        <a:rPr kumimoji="0" lang="tr-TR" altLang="tr-TR" sz="1050" b="1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mutlaka</a:t>
                      </a: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 PRODUCT oluyor. «</a:t>
                      </a:r>
                      <a:r>
                        <a:rPr kumimoji="0" lang="tr-TR" altLang="tr-TR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Stu,C,D</a:t>
                      </a: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» ve «</a:t>
                      </a:r>
                      <a:r>
                        <a:rPr kumimoji="0" lang="tr-TR" altLang="tr-TR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Stu,E,D</a:t>
                      </a: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» sıraları, sorguda JOIN şartları olmadığı için PRODUCT oluyor.</a:t>
                      </a:r>
                      <a:endParaRPr kumimoji="0" lang="tr-TR" altLang="tr-TR" sz="1050" b="0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Calibri" pitchFamily="34" charset="0"/>
                      </a:endParaRPr>
                    </a:p>
                  </a:txBody>
                  <a:tcPr marL="91434" marR="91434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572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9372"/>
              </p:ext>
            </p:extLst>
          </p:nvPr>
        </p:nvGraphicFramePr>
        <p:xfrm>
          <a:off x="71500" y="3090258"/>
          <a:ext cx="4841575" cy="2144236"/>
        </p:xfrm>
        <a:graphic>
          <a:graphicData uri="http://schemas.openxmlformats.org/drawingml/2006/table">
            <a:tbl>
              <a:tblPr/>
              <a:tblGrid>
                <a:gridCol w="665111"/>
                <a:gridCol w="720080"/>
                <a:gridCol w="1944216"/>
                <a:gridCol w="1512168"/>
              </a:tblGrid>
              <a:tr h="21602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4’li</a:t>
                      </a:r>
                    </a:p>
                  </a:txBody>
                  <a:tcPr marL="91447" marR="91447" marT="45715" marB="4571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J sırası</a:t>
                      </a:r>
                    </a:p>
                  </a:txBody>
                  <a:tcPr marL="91447" marR="91447" marT="45715" marB="4571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Maliyet Kestirimi</a:t>
                      </a:r>
                    </a:p>
                  </a:txBody>
                  <a:tcPr marL="91447" marR="91447" marT="45715" marB="4571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NT(.)</a:t>
                      </a:r>
                    </a:p>
                  </a:txBody>
                  <a:tcPr marL="91447" marR="91447" marT="45715" marB="4571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67529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Stu,E,S,C</a:t>
                      </a:r>
                      <a:endParaRPr kumimoji="0" lang="tr-TR" altLang="tr-TR" sz="1050" b="0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Calibri" pitchFamily="34" charset="0"/>
                      </a:endParaRPr>
                    </a:p>
                  </a:txBody>
                  <a:tcPr marL="91447" marR="91447" marT="45715" marB="4571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S,E,Stu</a:t>
                      </a: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-C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050" b="0" i="0" u="none" strike="sngStrike" cap="none" normalizeH="0" baseline="0" dirty="0" err="1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Stu,E,C</a:t>
                      </a:r>
                      <a:r>
                        <a:rPr kumimoji="0" lang="tr-TR" altLang="tr-TR" sz="1050" b="0" i="0" u="none" strike="sng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050" b="0" i="0" u="none" strike="sngStrike" cap="none" normalizeH="0" baseline="0" dirty="0" err="1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Stu,S,C</a:t>
                      </a:r>
                      <a:r>
                        <a:rPr kumimoji="0" lang="tr-TR" altLang="tr-TR" sz="1050" b="0" i="0" u="none" strike="sng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-E</a:t>
                      </a:r>
                      <a:endParaRPr kumimoji="0" lang="tr-TR" altLang="tr-TR" sz="1050" b="0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Calibri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1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C,S,E-</a:t>
                      </a:r>
                      <a:r>
                        <a:rPr kumimoji="0" lang="tr-TR" altLang="tr-TR" sz="1050" b="1" i="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Stu</a:t>
                      </a:r>
                      <a:endParaRPr kumimoji="0" lang="tr-TR" altLang="tr-TR" sz="1050" b="1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Calibri" pitchFamily="34" charset="0"/>
                      </a:endParaRPr>
                    </a:p>
                  </a:txBody>
                  <a:tcPr marL="91447" marR="91447" marT="45715" marB="4571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154786+(2143+500)=157.429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050" b="1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108643+(2143+45000)=155.786</a:t>
                      </a:r>
                    </a:p>
                  </a:txBody>
                  <a:tcPr marL="91447" marR="91447" marT="45715" marB="4571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2143*500/500=2143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1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2143</a:t>
                      </a:r>
                      <a:endParaRPr kumimoji="0" lang="tr-TR" altLang="tr-TR" sz="1050" b="0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Calibri" pitchFamily="34" charset="0"/>
                      </a:endParaRPr>
                    </a:p>
                  </a:txBody>
                  <a:tcPr marL="91447" marR="91447" marT="45715" marB="4571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675298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E,S,C,D</a:t>
                      </a:r>
                    </a:p>
                  </a:txBody>
                  <a:tcPr marL="91447" marR="91447" marT="45715" marB="4571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C,S,E-D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050" b="0" i="0" u="none" strike="sng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E,S,D-C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050" b="0" i="0" u="none" strike="sng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E,C,D-S</a:t>
                      </a:r>
                      <a:endParaRPr kumimoji="0" lang="tr-TR" altLang="tr-TR" sz="1050" b="0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Calibri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1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D,C,S-E</a:t>
                      </a:r>
                    </a:p>
                  </a:txBody>
                  <a:tcPr marL="91447" marR="91447" marT="45715" marB="4571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108643+(2143+1)=110.787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1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1014+(13+107143)=108.170</a:t>
                      </a:r>
                    </a:p>
                  </a:txBody>
                  <a:tcPr marL="91447" marR="91447" marT="45715" marB="4571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2143*1/40=54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12,5*107143/25000=</a:t>
                      </a:r>
                      <a:r>
                        <a:rPr kumimoji="0" lang="tr-TR" altLang="tr-TR" sz="1050" b="1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54</a:t>
                      </a:r>
                    </a:p>
                  </a:txBody>
                  <a:tcPr marL="91447" marR="91447" marT="45715" marB="4571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429766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«</a:t>
                      </a:r>
                      <a:r>
                        <a:rPr kumimoji="0" lang="tr-TR" altLang="tr-TR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Stu,E,S,D</a:t>
                      </a: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», «</a:t>
                      </a:r>
                      <a:r>
                        <a:rPr kumimoji="0" lang="tr-TR" altLang="tr-TR" sz="1050" b="0" i="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Stu,E,C,D</a:t>
                      </a: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», «</a:t>
                      </a:r>
                      <a:r>
                        <a:rPr kumimoji="0" lang="tr-TR" altLang="tr-TR" sz="1050" b="0" i="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Stu,S,C,D</a:t>
                      </a: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» </a:t>
                      </a:r>
                      <a:r>
                        <a:rPr kumimoji="0" lang="tr-TR" altLang="tr-T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sıraları, sorguda JOIN şartları olmadığı için PRODUCT oluyor.</a:t>
                      </a:r>
                    </a:p>
                  </a:txBody>
                  <a:tcPr marL="91447" marR="91447" marT="45715" marB="4571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kumimoji="0" lang="tr-TR" altLang="tr-T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447" marR="91447" marT="45715" marB="4571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tr-TR" altLang="tr-TR" sz="1050" b="0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Calibri" pitchFamily="34" charset="0"/>
                      </a:endParaRPr>
                    </a:p>
                  </a:txBody>
                  <a:tcPr marL="91447" marR="91447" marT="45715" marB="4571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endParaRPr kumimoji="0" lang="tr-TR" altLang="tr-TR" sz="1050" b="0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Calibri" pitchFamily="34" charset="0"/>
                      </a:endParaRPr>
                    </a:p>
                  </a:txBody>
                  <a:tcPr marL="91447" marR="91447" marT="45715" marB="4571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596" name="Group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323856"/>
              </p:ext>
            </p:extLst>
          </p:nvPr>
        </p:nvGraphicFramePr>
        <p:xfrm>
          <a:off x="1439652" y="5046588"/>
          <a:ext cx="5313186" cy="1750996"/>
        </p:xfrm>
        <a:graphic>
          <a:graphicData uri="http://schemas.openxmlformats.org/drawingml/2006/table">
            <a:tbl>
              <a:tblPr/>
              <a:tblGrid>
                <a:gridCol w="1044116"/>
                <a:gridCol w="900100"/>
                <a:gridCol w="2196244"/>
                <a:gridCol w="1172726"/>
              </a:tblGrid>
              <a:tr h="28803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5’li</a:t>
                      </a:r>
                    </a:p>
                  </a:txBody>
                  <a:tcPr marT="45701" marB="457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JOIN sırası</a:t>
                      </a:r>
                    </a:p>
                  </a:txBody>
                  <a:tcPr marT="45701" marB="457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Maliyet Kestirimi</a:t>
                      </a:r>
                    </a:p>
                  </a:txBody>
                  <a:tcPr marT="45701" marB="457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NT(.)</a:t>
                      </a:r>
                    </a:p>
                  </a:txBody>
                  <a:tcPr marT="45701" marB="457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2049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200" b="0" i="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Stu,E,S,C,D</a:t>
                      </a:r>
                      <a:endParaRPr kumimoji="0" lang="tr-TR" altLang="tr-TR" sz="1200" b="0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Calibri" pitchFamily="34" charset="0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200" b="0" i="0" u="none" strike="noStrike" cap="none" normalizeH="0" baseline="0" dirty="0" err="1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C,S,E,Stu</a:t>
                      </a:r>
                      <a:r>
                        <a:rPr kumimoji="0" lang="tr-TR" altLang="tr-TR" sz="12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-D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200" b="0" i="0" u="none" strike="sngStrike" cap="none" normalizeH="0" baseline="0" dirty="0" err="1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D,S,E,Stu</a:t>
                      </a:r>
                      <a:r>
                        <a:rPr kumimoji="0" lang="tr-TR" altLang="tr-TR" sz="1200" b="0" i="0" u="none" strike="sng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-C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200" b="0" i="0" u="none" strike="sngStrike" cap="none" normalizeH="0" baseline="0" dirty="0" err="1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C,D,E,Stu</a:t>
                      </a:r>
                      <a:r>
                        <a:rPr kumimoji="0" lang="tr-TR" altLang="tr-TR" sz="1200" b="0" i="0" u="none" strike="sng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200" b="0" i="0" u="none" strike="sngStrike" cap="none" normalizeH="0" baseline="0" dirty="0" err="1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C,S,D,Stu</a:t>
                      </a:r>
                      <a:r>
                        <a:rPr kumimoji="0" lang="tr-TR" altLang="tr-TR" sz="1200" b="0" i="0" u="none" strike="sng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D,C,S,E-</a:t>
                      </a:r>
                      <a:r>
                        <a:rPr kumimoji="0" lang="tr-TR" altLang="tr-TR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Stu</a:t>
                      </a:r>
                      <a:endParaRPr kumimoji="0" lang="tr-TR" altLang="tr-TR" sz="1200" b="0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Calibri" pitchFamily="34" charset="0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2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155786+(2143+1)=157.930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108170+(54+45000)=153.224</a:t>
                      </a:r>
                      <a:endParaRPr kumimoji="0" lang="tr-TR" altLang="tr-TR" sz="1200" b="0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Calibri" pitchFamily="34" charset="0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2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2143*1/40=54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2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2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2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--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tr-TR" altLang="tr-T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54</a:t>
                      </a:r>
                    </a:p>
                  </a:txBody>
                  <a:tcPr marT="45701" marB="4570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451197">
                <a:tc grid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itchFamily="34" charset="0"/>
                        <a:defRPr sz="28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itchFamily="34" charset="0"/>
                        <a:defRPr sz="24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 sz="2000"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itchFamily="34" charset="0"/>
                        <a:defRPr>
                          <a:solidFill>
                            <a:schemeClr val="tx1"/>
                          </a:solidFill>
                          <a:latin typeface="Calibri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tr-TR" altLang="tr-TR" sz="1200" b="0" i="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Calibri" pitchFamily="34" charset="0"/>
                        </a:rPr>
                        <a:t>Sadece Sola dayalı ağaçlardan PRODUCT içermeyen ENİYİ KABA KESTİRİM DEĞERLİ AĞAÇ: </a:t>
                      </a:r>
                      <a:r>
                        <a:rPr kumimoji="0" lang="tr-TR" altLang="tr-TR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</a:rPr>
                        <a:t>D,C,S,E,Stu</a:t>
                      </a:r>
                      <a:endParaRPr kumimoji="0" lang="tr-TR" altLang="tr-TR" sz="1200" b="0" i="0" u="none" strike="noStrike" cap="none" normalizeH="0" baseline="0" dirty="0" smtClean="0">
                        <a:ln>
                          <a:noFill/>
                        </a:ln>
                        <a:effectLst/>
                        <a:latin typeface="Calibri" pitchFamily="34" charset="0"/>
                      </a:endParaRPr>
                    </a:p>
                  </a:txBody>
                  <a:tcPr marT="45701" marB="4570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839" y="3620816"/>
            <a:ext cx="2751567" cy="1757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E36FBC3-E747-489E-8B3A-3D38E85C3ED3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35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2531" name="Title 1"/>
          <p:cNvSpPr>
            <a:spLocks noGrp="1"/>
          </p:cNvSpPr>
          <p:nvPr>
            <p:ph type="title" idx="4294967295"/>
          </p:nvPr>
        </p:nvSpPr>
        <p:spPr>
          <a:xfrm>
            <a:off x="360363" y="-31872"/>
            <a:ext cx="8229600" cy="995362"/>
          </a:xfrm>
        </p:spPr>
        <p:txBody>
          <a:bodyPr/>
          <a:lstStyle/>
          <a:p>
            <a:r>
              <a:rPr lang="fi-FI" sz="4000" dirty="0"/>
              <a:t>Örnek: 2. adım PLAN Kestirimi</a:t>
            </a:r>
            <a:endParaRPr lang="en-US" altLang="tr-TR" sz="4000" dirty="0" smtClean="0"/>
          </a:p>
        </p:txBody>
      </p:sp>
      <p:sp>
        <p:nvSpPr>
          <p:cNvPr id="22532" name="Content Placeholder 2"/>
          <p:cNvSpPr>
            <a:spLocks noGrp="1"/>
          </p:cNvSpPr>
          <p:nvPr>
            <p:ph idx="4294967295"/>
          </p:nvPr>
        </p:nvSpPr>
        <p:spPr>
          <a:xfrm>
            <a:off x="4626560" y="895974"/>
            <a:ext cx="4453321" cy="5834062"/>
          </a:xfrm>
        </p:spPr>
        <p:txBody>
          <a:bodyPr/>
          <a:lstStyle/>
          <a:p>
            <a:pPr marL="0" lvl="1" indent="0">
              <a:buFont typeface="Arial" panose="020B0604020202020204" pitchFamily="34" charset="0"/>
              <a:buNone/>
            </a:pPr>
            <a:r>
              <a:rPr lang="tr-TR" altLang="en-US" sz="2000" dirty="0" smtClean="0"/>
              <a:t>Herhangi bir </a:t>
            </a:r>
            <a:r>
              <a:rPr lang="tr-TR" altLang="en-US" sz="2000" dirty="0" err="1" smtClean="0"/>
              <a:t>idx</a:t>
            </a:r>
            <a:r>
              <a:rPr lang="tr-TR" altLang="en-US" sz="2000" dirty="0" smtClean="0"/>
              <a:t> yoksa, </a:t>
            </a:r>
            <a:r>
              <a:rPr lang="tr-TR" altLang="en-US" sz="2000" dirty="0" err="1" smtClean="0"/>
              <a:t>HashJoin</a:t>
            </a:r>
            <a:r>
              <a:rPr lang="tr-TR" altLang="en-US" sz="2000" dirty="0" smtClean="0"/>
              <a:t> veya </a:t>
            </a:r>
            <a:r>
              <a:rPr lang="tr-TR" altLang="en-US" sz="2000" dirty="0" err="1" smtClean="0"/>
              <a:t>MergeJoin</a:t>
            </a:r>
            <a:r>
              <a:rPr lang="tr-TR" altLang="en-US" sz="2000" dirty="0" smtClean="0"/>
              <a:t> ile </a:t>
            </a:r>
            <a:r>
              <a:rPr lang="tr-TR" altLang="en-US" sz="2000" dirty="0" err="1" smtClean="0"/>
              <a:t>gerçekleniyor</a:t>
            </a:r>
            <a:r>
              <a:rPr lang="tr-TR" altLang="en-US" sz="2000" dirty="0" smtClean="0"/>
              <a:t>:</a:t>
            </a:r>
          </a:p>
          <a:p>
            <a:pPr marL="0" lvl="1" indent="0">
              <a:buFont typeface="Arial" panose="020B0604020202020204" pitchFamily="34" charset="0"/>
              <a:buChar char="•"/>
            </a:pPr>
            <a:r>
              <a:rPr lang="tr-TR" altLang="en-US" sz="2000" dirty="0" smtClean="0"/>
              <a:t>NP(</a:t>
            </a:r>
            <a:r>
              <a:rPr lang="tr-TR" altLang="en-US" sz="2000" dirty="0" err="1" smtClean="0"/>
              <a:t>lhs</a:t>
            </a:r>
            <a:r>
              <a:rPr lang="tr-TR" altLang="en-US" sz="2000" dirty="0" smtClean="0"/>
              <a:t>)=1  &lt; NP(</a:t>
            </a:r>
            <a:r>
              <a:rPr lang="tr-TR" altLang="en-US" sz="2000" dirty="0" err="1" smtClean="0"/>
              <a:t>rhs</a:t>
            </a:r>
            <a:r>
              <a:rPr lang="tr-TR" altLang="en-US" sz="2000" dirty="0" smtClean="0"/>
              <a:t>)=25 </a:t>
            </a:r>
            <a:r>
              <a:rPr lang="tr-TR" altLang="en-US" sz="1600" i="1" dirty="0" err="1" smtClean="0"/>
              <a:t>course</a:t>
            </a:r>
            <a:r>
              <a:rPr lang="tr-TR" altLang="en-US" sz="1600" i="1" dirty="0" smtClean="0"/>
              <a:t> </a:t>
            </a:r>
            <a:r>
              <a:rPr lang="tr-TR" altLang="en-US" sz="1600" i="1" dirty="0" err="1" smtClean="0"/>
              <a:t>blocks</a:t>
            </a:r>
            <a:endParaRPr lang="tr-TR" altLang="en-US" sz="1600" i="1" dirty="0" smtClean="0"/>
          </a:p>
          <a:p>
            <a:pPr marL="0" lvl="1" indent="0"/>
            <a:r>
              <a:rPr lang="tr-TR" altLang="en-US" sz="1600" dirty="0" smtClean="0"/>
              <a:t>J1: </a:t>
            </a:r>
            <a:r>
              <a:rPr lang="tr-TR" altLang="en-US" sz="1600" b="1" dirty="0" err="1" smtClean="0"/>
              <a:t>hashjoin</a:t>
            </a:r>
            <a:r>
              <a:rPr lang="tr-TR" altLang="en-US" sz="1600" dirty="0" smtClean="0"/>
              <a:t>(P1,P2, «</a:t>
            </a:r>
            <a:r>
              <a:rPr lang="tr-TR" altLang="en-US" sz="1600" dirty="0" err="1" smtClean="0"/>
              <a:t>Dıd</a:t>
            </a:r>
            <a:r>
              <a:rPr lang="tr-TR" altLang="en-US" sz="1600" dirty="0" smtClean="0"/>
              <a:t>»</a:t>
            </a:r>
            <a:r>
              <a:rPr lang="tr-TR" altLang="en-US" sz="1600" dirty="0"/>
              <a:t> ,</a:t>
            </a:r>
            <a:r>
              <a:rPr lang="tr-TR" altLang="en-US" sz="1600" dirty="0" smtClean="0"/>
              <a:t> </a:t>
            </a:r>
            <a:r>
              <a:rPr lang="tr-TR" altLang="en-US" sz="1600" dirty="0"/>
              <a:t>«</a:t>
            </a:r>
            <a:r>
              <a:rPr lang="tr-TR" altLang="en-US" sz="1600" dirty="0" err="1"/>
              <a:t>DeptId</a:t>
            </a:r>
            <a:r>
              <a:rPr lang="tr-TR" altLang="en-US" sz="1600" dirty="0" smtClean="0"/>
              <a:t>» </a:t>
            </a:r>
            <a:r>
              <a:rPr lang="tr-TR" altLang="en-US" sz="1600" dirty="0"/>
              <a:t>)</a:t>
            </a:r>
            <a:endParaRPr lang="tr-TR" altLang="en-US" sz="1600" dirty="0" smtClean="0"/>
          </a:p>
          <a:p>
            <a:pPr marL="0" lvl="1" indent="0"/>
            <a:r>
              <a:rPr lang="tr-TR" altLang="en-US" sz="1600" dirty="0" smtClean="0"/>
              <a:t>NP(J1) = 2+1+1+25=29  </a:t>
            </a:r>
            <a:r>
              <a:rPr lang="tr-TR" altLang="en-US" sz="1600" i="1" dirty="0" smtClean="0"/>
              <a:t>(k=3 tampon yeterli)</a:t>
            </a:r>
          </a:p>
          <a:p>
            <a:pPr marL="0" lvl="1" indent="0"/>
            <a:r>
              <a:rPr lang="tr-TR" altLang="en-US" sz="1600" dirty="0" smtClean="0"/>
              <a:t>NT(J1) =</a:t>
            </a:r>
            <a:r>
              <a:rPr lang="tr-TR" altLang="en-US" sz="1600" dirty="0" smtClean="0">
                <a:solidFill>
                  <a:srgbClr val="FF0000"/>
                </a:solidFill>
              </a:rPr>
              <a:t>13</a:t>
            </a:r>
          </a:p>
          <a:p>
            <a:pPr marL="0" lvl="1" indent="0">
              <a:buFont typeface="Arial" panose="020B0604020202020204" pitchFamily="34" charset="0"/>
              <a:buChar char="•"/>
            </a:pPr>
            <a:r>
              <a:rPr lang="tr-TR" altLang="en-US" sz="2000" dirty="0" smtClean="0"/>
              <a:t>NP(</a:t>
            </a:r>
            <a:r>
              <a:rPr lang="tr-TR" altLang="en-US" sz="2000" dirty="0" err="1" smtClean="0"/>
              <a:t>lhs</a:t>
            </a:r>
            <a:r>
              <a:rPr lang="tr-TR" altLang="en-US" sz="2000" dirty="0" smtClean="0"/>
              <a:t>)=1 </a:t>
            </a:r>
            <a:r>
              <a:rPr lang="tr-TR" altLang="en-US" sz="1600" i="1" dirty="0" smtClean="0"/>
              <a:t>olabilir</a:t>
            </a:r>
            <a:r>
              <a:rPr lang="tr-TR" altLang="en-US" sz="2000" dirty="0"/>
              <a:t> </a:t>
            </a:r>
            <a:r>
              <a:rPr lang="tr-TR" altLang="en-US" sz="2000" dirty="0" smtClean="0"/>
              <a:t>&lt; NP(</a:t>
            </a:r>
            <a:r>
              <a:rPr lang="tr-TR" altLang="en-US" sz="2000" dirty="0" err="1" smtClean="0"/>
              <a:t>rhs</a:t>
            </a:r>
            <a:r>
              <a:rPr lang="tr-TR" altLang="en-US" sz="2000" dirty="0" smtClean="0"/>
              <a:t>)=2500/50</a:t>
            </a:r>
          </a:p>
          <a:p>
            <a:pPr marL="0" lvl="1" indent="0"/>
            <a:r>
              <a:rPr lang="tr-TR" altLang="en-US" sz="1600" dirty="0" smtClean="0"/>
              <a:t>J2: </a:t>
            </a:r>
            <a:r>
              <a:rPr lang="tr-TR" altLang="en-US" sz="1600" b="1" dirty="0" err="1" smtClean="0"/>
              <a:t>hashjoin</a:t>
            </a:r>
            <a:r>
              <a:rPr lang="tr-TR" altLang="en-US" sz="1600" dirty="0" smtClean="0"/>
              <a:t>(P</a:t>
            </a:r>
            <a:r>
              <a:rPr lang="tr-TR" altLang="en-US" sz="1600" baseline="-25000" dirty="0" smtClean="0"/>
              <a:t>J1</a:t>
            </a:r>
            <a:r>
              <a:rPr lang="tr-TR" altLang="en-US" sz="1600" dirty="0" smtClean="0"/>
              <a:t>,</a:t>
            </a:r>
            <a:r>
              <a:rPr lang="tr-TR" altLang="en-US" sz="1600" dirty="0"/>
              <a:t> </a:t>
            </a:r>
            <a:r>
              <a:rPr lang="tr-TR" altLang="en-US" sz="1600" dirty="0" smtClean="0"/>
              <a:t>P3</a:t>
            </a:r>
            <a:r>
              <a:rPr lang="tr-TR" altLang="en-US" sz="1600" dirty="0"/>
              <a:t>, «</a:t>
            </a:r>
            <a:r>
              <a:rPr lang="tr-TR" altLang="en-US" sz="1600" dirty="0" err="1"/>
              <a:t>Cıd</a:t>
            </a:r>
            <a:r>
              <a:rPr lang="tr-TR" altLang="en-US" sz="1600" dirty="0"/>
              <a:t>», </a:t>
            </a:r>
            <a:r>
              <a:rPr lang="tr-TR" altLang="en-US" sz="1600" dirty="0" smtClean="0"/>
              <a:t>«</a:t>
            </a:r>
            <a:r>
              <a:rPr lang="tr-TR" altLang="en-US" sz="1600" dirty="0" err="1" smtClean="0"/>
              <a:t>CourseID</a:t>
            </a:r>
            <a:r>
              <a:rPr lang="tr-TR" altLang="en-US" sz="1600" dirty="0" smtClean="0"/>
              <a:t>»);</a:t>
            </a:r>
          </a:p>
          <a:p>
            <a:pPr marL="0" lvl="1" indent="0"/>
            <a:r>
              <a:rPr lang="tr-TR" altLang="en-US" sz="1600" dirty="0" smtClean="0"/>
              <a:t>NP(J2) = NP(J1)+ 1+1+2500= 2531 </a:t>
            </a:r>
            <a:r>
              <a:rPr lang="tr-TR" altLang="en-US" sz="1600" i="1" dirty="0" smtClean="0"/>
              <a:t>(B=3 tampon yeterli)</a:t>
            </a:r>
          </a:p>
          <a:p>
            <a:pPr marL="0" lvl="1" indent="0"/>
            <a:r>
              <a:rPr lang="tr-TR" altLang="en-US" sz="1600" dirty="0" smtClean="0"/>
              <a:t>NT(J2)=</a:t>
            </a:r>
            <a:r>
              <a:rPr lang="tr-TR" altLang="en-US" sz="1600" dirty="0" smtClean="0">
                <a:solidFill>
                  <a:srgbClr val="FF0000"/>
                </a:solidFill>
              </a:rPr>
              <a:t>13</a:t>
            </a:r>
          </a:p>
          <a:p>
            <a:pPr marL="0" lvl="1" indent="0">
              <a:buFont typeface="Arial" panose="020B0604020202020204" pitchFamily="34" charset="0"/>
              <a:buChar char="•"/>
            </a:pPr>
            <a:r>
              <a:rPr lang="tr-TR" altLang="en-US" sz="2000" dirty="0" smtClean="0"/>
              <a:t>NP(</a:t>
            </a:r>
            <a:r>
              <a:rPr lang="tr-TR" altLang="en-US" sz="2000" dirty="0" err="1" smtClean="0"/>
              <a:t>lhs</a:t>
            </a:r>
            <a:r>
              <a:rPr lang="tr-TR" altLang="en-US" sz="2000" dirty="0" smtClean="0"/>
              <a:t>)=1 </a:t>
            </a:r>
            <a:r>
              <a:rPr lang="tr-TR" altLang="en-US" sz="1600" i="1" dirty="0" smtClean="0"/>
              <a:t>olabilir</a:t>
            </a:r>
            <a:r>
              <a:rPr lang="tr-TR" altLang="en-US" sz="2000" dirty="0"/>
              <a:t> </a:t>
            </a:r>
            <a:r>
              <a:rPr lang="tr-TR" altLang="en-US" sz="2000" dirty="0" smtClean="0"/>
              <a:t>&lt; NP(</a:t>
            </a:r>
            <a:r>
              <a:rPr lang="tr-TR" altLang="en-US" sz="2000" dirty="0" err="1" smtClean="0"/>
              <a:t>rhs</a:t>
            </a:r>
            <a:r>
              <a:rPr lang="tr-TR" altLang="en-US" sz="2000" dirty="0" smtClean="0"/>
              <a:t>)=50.000/14</a:t>
            </a:r>
          </a:p>
          <a:p>
            <a:pPr marL="0" lvl="1" indent="0"/>
            <a:r>
              <a:rPr lang="tr-TR" altLang="en-US" sz="1600" dirty="0" smtClean="0"/>
              <a:t>J3: </a:t>
            </a:r>
            <a:r>
              <a:rPr lang="tr-TR" altLang="en-US" sz="1600" b="1" dirty="0" err="1"/>
              <a:t>hashjoin</a:t>
            </a:r>
            <a:r>
              <a:rPr lang="tr-TR" altLang="en-US" sz="1600" dirty="0"/>
              <a:t>(P</a:t>
            </a:r>
            <a:r>
              <a:rPr lang="tr-TR" altLang="en-US" sz="1600" baseline="-25000" dirty="0"/>
              <a:t>J2</a:t>
            </a:r>
            <a:r>
              <a:rPr lang="tr-TR" altLang="en-US" sz="1600" dirty="0"/>
              <a:t>,P4</a:t>
            </a:r>
            <a:r>
              <a:rPr lang="tr-TR" altLang="en-US" sz="1600" dirty="0" smtClean="0"/>
              <a:t>, «</a:t>
            </a:r>
            <a:r>
              <a:rPr lang="tr-TR" altLang="en-US" sz="1600" dirty="0" err="1" smtClean="0"/>
              <a:t>SectID</a:t>
            </a:r>
            <a:r>
              <a:rPr lang="tr-TR" altLang="en-US" sz="1600" dirty="0" smtClean="0"/>
              <a:t>», «</a:t>
            </a:r>
            <a:r>
              <a:rPr lang="tr-TR" altLang="en-US" sz="1600" dirty="0" err="1" smtClean="0"/>
              <a:t>SectionID</a:t>
            </a:r>
            <a:r>
              <a:rPr lang="tr-TR" altLang="en-US" sz="1600" dirty="0" smtClean="0"/>
              <a:t>»);</a:t>
            </a:r>
          </a:p>
          <a:p>
            <a:pPr marL="0" lvl="1" indent="0"/>
            <a:r>
              <a:rPr lang="tr-TR" altLang="en-US" sz="1600" dirty="0" smtClean="0"/>
              <a:t>NP(J3) = NP(J2)+ 1+1+50.000= 52533 </a:t>
            </a:r>
            <a:r>
              <a:rPr lang="tr-TR" altLang="en-US" sz="1600" i="1" dirty="0" smtClean="0"/>
              <a:t>(B=3 )</a:t>
            </a:r>
            <a:endParaRPr lang="tr-TR" altLang="en-US" sz="1600" dirty="0" smtClean="0"/>
          </a:p>
          <a:p>
            <a:pPr marL="0" lvl="1" indent="0"/>
            <a:r>
              <a:rPr lang="tr-TR" altLang="en-US" sz="1600" dirty="0" smtClean="0"/>
              <a:t>NT(J2)=</a:t>
            </a:r>
            <a:r>
              <a:rPr lang="tr-TR" altLang="en-US" sz="1600" dirty="0" smtClean="0">
                <a:solidFill>
                  <a:srgbClr val="FF0000"/>
                </a:solidFill>
              </a:rPr>
              <a:t>54</a:t>
            </a:r>
          </a:p>
          <a:p>
            <a:pPr marL="0" lvl="1" indent="0">
              <a:buFont typeface="Arial" panose="020B0604020202020204" pitchFamily="34" charset="0"/>
              <a:buChar char="•"/>
            </a:pPr>
            <a:r>
              <a:rPr lang="tr-TR" altLang="en-US" sz="2000" dirty="0" smtClean="0"/>
              <a:t>NP(</a:t>
            </a:r>
            <a:r>
              <a:rPr lang="tr-TR" altLang="en-US" sz="2000" dirty="0" err="1" smtClean="0"/>
              <a:t>lhs</a:t>
            </a:r>
            <a:r>
              <a:rPr lang="tr-TR" altLang="en-US" sz="2000" dirty="0" smtClean="0"/>
              <a:t>)=1 </a:t>
            </a:r>
            <a:r>
              <a:rPr lang="tr-TR" altLang="en-US" sz="1600" i="1" dirty="0" smtClean="0"/>
              <a:t>olabilir</a:t>
            </a:r>
            <a:r>
              <a:rPr lang="tr-TR" altLang="en-US" sz="2000" dirty="0"/>
              <a:t> </a:t>
            </a:r>
            <a:r>
              <a:rPr lang="tr-TR" altLang="en-US" sz="2000" dirty="0" smtClean="0"/>
              <a:t>&lt; N</a:t>
            </a:r>
            <a:r>
              <a:rPr lang="tr-TR" altLang="en-US" sz="2000" dirty="0"/>
              <a:t>P</a:t>
            </a:r>
            <a:r>
              <a:rPr lang="tr-TR" altLang="en-US" sz="2000" dirty="0" smtClean="0"/>
              <a:t>(</a:t>
            </a:r>
            <a:r>
              <a:rPr lang="tr-TR" altLang="en-US" sz="2000" dirty="0" err="1" smtClean="0"/>
              <a:t>rhs</a:t>
            </a:r>
            <a:r>
              <a:rPr lang="tr-TR" altLang="en-US" sz="2000" dirty="0" smtClean="0"/>
              <a:t>)=4.500</a:t>
            </a:r>
          </a:p>
          <a:p>
            <a:pPr marL="0" lvl="1" indent="0"/>
            <a:r>
              <a:rPr lang="tr-TR" altLang="en-US" sz="1600" dirty="0" smtClean="0"/>
              <a:t>J4: </a:t>
            </a:r>
            <a:r>
              <a:rPr lang="tr-TR" altLang="en-US" sz="1600" b="1" dirty="0" err="1"/>
              <a:t>hashjoin</a:t>
            </a:r>
            <a:r>
              <a:rPr lang="tr-TR" altLang="en-US" sz="1600" dirty="0"/>
              <a:t>(P</a:t>
            </a:r>
            <a:r>
              <a:rPr lang="tr-TR" altLang="en-US" sz="1600" baseline="-25000" dirty="0"/>
              <a:t>J3</a:t>
            </a:r>
            <a:r>
              <a:rPr lang="tr-TR" altLang="en-US" sz="1600" dirty="0"/>
              <a:t>,P5</a:t>
            </a:r>
            <a:r>
              <a:rPr lang="tr-TR" altLang="en-US" sz="1600" dirty="0" smtClean="0"/>
              <a:t>, </a:t>
            </a:r>
            <a:r>
              <a:rPr lang="tr-TR" altLang="en-US" sz="1600" dirty="0"/>
              <a:t>«</a:t>
            </a:r>
            <a:r>
              <a:rPr lang="tr-TR" altLang="en-US" sz="1600" dirty="0" err="1"/>
              <a:t>StudentID</a:t>
            </a:r>
            <a:r>
              <a:rPr lang="tr-TR" altLang="en-US" sz="1600" dirty="0" smtClean="0"/>
              <a:t>»,«SID»);</a:t>
            </a:r>
          </a:p>
          <a:p>
            <a:pPr marL="0" lvl="1" indent="0"/>
            <a:r>
              <a:rPr lang="tr-TR" altLang="en-US" sz="1600" dirty="0" smtClean="0"/>
              <a:t>NP(J4) = NP(J3)+ 1+1+4500= </a:t>
            </a:r>
            <a:r>
              <a:rPr lang="tr-TR" altLang="en-US" sz="1600" b="1" u="sng" dirty="0" smtClean="0"/>
              <a:t>57.035</a:t>
            </a:r>
          </a:p>
          <a:p>
            <a:pPr marL="0" lvl="1" indent="0"/>
            <a:endParaRPr lang="en-US" altLang="tr-TR" sz="1600" dirty="0" smtClean="0"/>
          </a:p>
        </p:txBody>
      </p:sp>
      <p:sp>
        <p:nvSpPr>
          <p:cNvPr id="22533" name="Slide Number Placeholder 3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1A6618E-0CBE-4393-9CAE-7174868829A1}" type="slidenum">
              <a:rPr lang="tr-TR" altLang="tr-TR" sz="1200">
                <a:solidFill>
                  <a:srgbClr val="898989"/>
                </a:solidFill>
                <a:latin typeface="Arial" panose="020B0604020202020204" pitchFamily="34" charset="0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35</a:t>
            </a:fld>
            <a:endParaRPr lang="tr-TR" altLang="tr-TR" sz="120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up 1"/>
          <p:cNvGrpSpPr/>
          <p:nvPr/>
        </p:nvGrpSpPr>
        <p:grpSpPr>
          <a:xfrm>
            <a:off x="10618" y="842983"/>
            <a:ext cx="4696607" cy="3314700"/>
            <a:chOff x="0" y="1420813"/>
            <a:chExt cx="4687888" cy="3987800"/>
          </a:xfrm>
        </p:grpSpPr>
        <p:sp>
          <p:nvSpPr>
            <p:cNvPr id="22534" name="Rectangle 8"/>
            <p:cNvSpPr>
              <a:spLocks noChangeArrowheads="1"/>
            </p:cNvSpPr>
            <p:nvPr/>
          </p:nvSpPr>
          <p:spPr bwMode="auto">
            <a:xfrm>
              <a:off x="30163" y="4081463"/>
              <a:ext cx="1187450" cy="3603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85D8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tr-TR" altLang="en-US" sz="1400">
                  <a:solidFill>
                    <a:srgbClr val="FF0000"/>
                  </a:solidFill>
                </a:rPr>
                <a:t>Select:DName</a:t>
              </a:r>
              <a:endParaRPr lang="en-US" altLang="tr-TR" sz="1400">
                <a:solidFill>
                  <a:srgbClr val="FF0000"/>
                </a:solidFill>
              </a:endParaRPr>
            </a:p>
          </p:txBody>
        </p:sp>
        <p:sp>
          <p:nvSpPr>
            <p:cNvPr id="22535" name="Rectangle 9"/>
            <p:cNvSpPr>
              <a:spLocks noChangeArrowheads="1"/>
            </p:cNvSpPr>
            <p:nvPr/>
          </p:nvSpPr>
          <p:spPr bwMode="auto">
            <a:xfrm>
              <a:off x="198438" y="4746625"/>
              <a:ext cx="425450" cy="3603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85D8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tr-TR" altLang="en-US" sz="1800">
                  <a:solidFill>
                    <a:srgbClr val="FF0000"/>
                  </a:solidFill>
                </a:rPr>
                <a:t>D</a:t>
              </a:r>
              <a:endParaRPr lang="en-US" altLang="tr-TR" sz="1800">
                <a:solidFill>
                  <a:srgbClr val="FF0000"/>
                </a:solidFill>
              </a:endParaRPr>
            </a:p>
          </p:txBody>
        </p:sp>
        <p:sp>
          <p:nvSpPr>
            <p:cNvPr id="22536" name="Rectangle 10"/>
            <p:cNvSpPr>
              <a:spLocks noChangeArrowheads="1"/>
            </p:cNvSpPr>
            <p:nvPr/>
          </p:nvSpPr>
          <p:spPr bwMode="auto">
            <a:xfrm>
              <a:off x="1658938" y="4222750"/>
              <a:ext cx="425450" cy="3603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85D8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tr-TR" altLang="en-US" sz="1800">
                  <a:solidFill>
                    <a:srgbClr val="FF0000"/>
                  </a:solidFill>
                </a:rPr>
                <a:t>C</a:t>
              </a:r>
              <a:endParaRPr lang="en-US" altLang="tr-TR" sz="1800">
                <a:solidFill>
                  <a:srgbClr val="FF0000"/>
                </a:solidFill>
              </a:endParaRPr>
            </a:p>
          </p:txBody>
        </p:sp>
        <p:sp>
          <p:nvSpPr>
            <p:cNvPr id="22537" name="Rectangle 11"/>
            <p:cNvSpPr>
              <a:spLocks noChangeArrowheads="1"/>
            </p:cNvSpPr>
            <p:nvPr/>
          </p:nvSpPr>
          <p:spPr bwMode="auto">
            <a:xfrm>
              <a:off x="2484438" y="3822700"/>
              <a:ext cx="423862" cy="3603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85D8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tr-TR" altLang="en-US" sz="1800">
                  <a:solidFill>
                    <a:srgbClr val="FF0000"/>
                  </a:solidFill>
                </a:rPr>
                <a:t>S</a:t>
              </a:r>
              <a:endParaRPr lang="en-US" altLang="tr-TR" sz="1800">
                <a:solidFill>
                  <a:srgbClr val="FF0000"/>
                </a:solidFill>
              </a:endParaRPr>
            </a:p>
          </p:txBody>
        </p:sp>
        <p:sp>
          <p:nvSpPr>
            <p:cNvPr id="22538" name="Rectangle 12"/>
            <p:cNvSpPr>
              <a:spLocks noChangeArrowheads="1"/>
            </p:cNvSpPr>
            <p:nvPr/>
          </p:nvSpPr>
          <p:spPr bwMode="auto">
            <a:xfrm>
              <a:off x="3311525" y="2927350"/>
              <a:ext cx="425450" cy="3603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85D8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tr-TR" altLang="en-US" sz="1800">
                  <a:solidFill>
                    <a:srgbClr val="FF0000"/>
                  </a:solidFill>
                </a:rPr>
                <a:t>E</a:t>
              </a:r>
              <a:endParaRPr lang="en-US" altLang="tr-TR" sz="1800">
                <a:solidFill>
                  <a:srgbClr val="FF0000"/>
                </a:solidFill>
              </a:endParaRPr>
            </a:p>
          </p:txBody>
        </p:sp>
        <p:sp>
          <p:nvSpPr>
            <p:cNvPr id="22539" name="Rectangle 13"/>
            <p:cNvSpPr>
              <a:spLocks noChangeArrowheads="1"/>
            </p:cNvSpPr>
            <p:nvPr/>
          </p:nvSpPr>
          <p:spPr bwMode="auto">
            <a:xfrm>
              <a:off x="4140200" y="2276475"/>
              <a:ext cx="423863" cy="36036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85D8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tr-TR" altLang="en-US" sz="1800">
                  <a:solidFill>
                    <a:srgbClr val="FF0000"/>
                  </a:solidFill>
                </a:rPr>
                <a:t>Stu</a:t>
              </a:r>
              <a:endParaRPr lang="en-US" altLang="tr-TR" sz="1800">
                <a:solidFill>
                  <a:srgbClr val="FF0000"/>
                </a:solidFill>
              </a:endParaRPr>
            </a:p>
          </p:txBody>
        </p:sp>
        <p:sp>
          <p:nvSpPr>
            <p:cNvPr id="22540" name="Rectangle 14"/>
            <p:cNvSpPr>
              <a:spLocks noChangeArrowheads="1"/>
            </p:cNvSpPr>
            <p:nvPr/>
          </p:nvSpPr>
          <p:spPr bwMode="auto">
            <a:xfrm>
              <a:off x="1871663" y="3287713"/>
              <a:ext cx="1187450" cy="3603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85D8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tr-TR" altLang="en-US" sz="1400">
                  <a:solidFill>
                    <a:srgbClr val="FF0000"/>
                  </a:solidFill>
                </a:rPr>
                <a:t>Select:YearOffer</a:t>
              </a:r>
              <a:endParaRPr lang="en-US" altLang="tr-TR" sz="1400">
                <a:solidFill>
                  <a:srgbClr val="FF0000"/>
                </a:solidFill>
              </a:endParaRPr>
            </a:p>
          </p:txBody>
        </p:sp>
        <p:sp>
          <p:nvSpPr>
            <p:cNvPr id="22541" name="Rectangle 15"/>
            <p:cNvSpPr>
              <a:spLocks noChangeArrowheads="1"/>
            </p:cNvSpPr>
            <p:nvPr/>
          </p:nvSpPr>
          <p:spPr bwMode="auto">
            <a:xfrm>
              <a:off x="2493963" y="2457450"/>
              <a:ext cx="1189037" cy="35877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85D8A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tr-TR" altLang="en-US" sz="1400">
                  <a:solidFill>
                    <a:srgbClr val="FF0000"/>
                  </a:solidFill>
                </a:rPr>
                <a:t>Select:Grade</a:t>
              </a:r>
              <a:endParaRPr lang="en-US" altLang="tr-TR" sz="1400">
                <a:solidFill>
                  <a:srgbClr val="FF0000"/>
                </a:solidFill>
              </a:endParaRPr>
            </a:p>
          </p:txBody>
        </p:sp>
        <p:sp>
          <p:nvSpPr>
            <p:cNvPr id="22542" name="Rectangle 16"/>
            <p:cNvSpPr>
              <a:spLocks noChangeArrowheads="1"/>
            </p:cNvSpPr>
            <p:nvPr/>
          </p:nvSpPr>
          <p:spPr bwMode="auto">
            <a:xfrm>
              <a:off x="2289175" y="1420813"/>
              <a:ext cx="425450" cy="358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tr-TR" altLang="en-US" sz="1800">
                  <a:solidFill>
                    <a:srgbClr val="FF0000"/>
                  </a:solidFill>
                </a:rPr>
                <a:t>J4</a:t>
              </a:r>
              <a:endParaRPr lang="en-US" altLang="tr-TR" sz="1800">
                <a:solidFill>
                  <a:srgbClr val="FF0000"/>
                </a:solidFill>
              </a:endParaRPr>
            </a:p>
          </p:txBody>
        </p:sp>
        <p:sp>
          <p:nvSpPr>
            <p:cNvPr id="22543" name="Rectangle 18"/>
            <p:cNvSpPr>
              <a:spLocks noChangeArrowheads="1"/>
            </p:cNvSpPr>
            <p:nvPr/>
          </p:nvSpPr>
          <p:spPr bwMode="auto">
            <a:xfrm>
              <a:off x="1857375" y="2093913"/>
              <a:ext cx="425450" cy="360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tr-TR" altLang="en-US" sz="1800" dirty="0">
                  <a:solidFill>
                    <a:srgbClr val="FF0000"/>
                  </a:solidFill>
                </a:rPr>
                <a:t>J3</a:t>
              </a:r>
              <a:endParaRPr lang="en-US" altLang="tr-TR" sz="1800" dirty="0">
                <a:solidFill>
                  <a:srgbClr val="FF0000"/>
                </a:solidFill>
              </a:endParaRPr>
            </a:p>
          </p:txBody>
        </p:sp>
        <p:sp>
          <p:nvSpPr>
            <p:cNvPr id="22544" name="Rectangle 19"/>
            <p:cNvSpPr>
              <a:spLocks noChangeArrowheads="1"/>
            </p:cNvSpPr>
            <p:nvPr/>
          </p:nvSpPr>
          <p:spPr bwMode="auto">
            <a:xfrm>
              <a:off x="1004888" y="2927350"/>
              <a:ext cx="425450" cy="360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tr-TR" altLang="en-US" sz="1800">
                  <a:solidFill>
                    <a:srgbClr val="FF0000"/>
                  </a:solidFill>
                </a:rPr>
                <a:t>J2</a:t>
              </a:r>
              <a:endParaRPr lang="en-US" altLang="tr-TR" sz="1800">
                <a:solidFill>
                  <a:srgbClr val="FF0000"/>
                </a:solidFill>
              </a:endParaRPr>
            </a:p>
          </p:txBody>
        </p:sp>
        <p:sp>
          <p:nvSpPr>
            <p:cNvPr id="22545" name="Rectangle 20"/>
            <p:cNvSpPr>
              <a:spLocks noChangeArrowheads="1"/>
            </p:cNvSpPr>
            <p:nvPr/>
          </p:nvSpPr>
          <p:spPr bwMode="auto">
            <a:xfrm>
              <a:off x="485775" y="3463925"/>
              <a:ext cx="423863" cy="358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tr-TR" altLang="en-US" sz="1800">
                  <a:solidFill>
                    <a:srgbClr val="FF0000"/>
                  </a:solidFill>
                </a:rPr>
                <a:t>J1</a:t>
              </a:r>
              <a:endParaRPr lang="en-US" altLang="tr-TR" sz="1800">
                <a:solidFill>
                  <a:srgbClr val="FF0000"/>
                </a:solidFill>
              </a:endParaRPr>
            </a:p>
          </p:txBody>
        </p:sp>
        <p:cxnSp>
          <p:nvCxnSpPr>
            <p:cNvPr id="22546" name="Straight Connector 22"/>
            <p:cNvCxnSpPr>
              <a:cxnSpLocks noChangeShapeType="1"/>
              <a:stCxn id="22535" idx="0"/>
              <a:endCxn id="22534" idx="2"/>
            </p:cNvCxnSpPr>
            <p:nvPr/>
          </p:nvCxnSpPr>
          <p:spPr bwMode="auto">
            <a:xfrm flipV="1">
              <a:off x="411163" y="4441825"/>
              <a:ext cx="212725" cy="304800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47" name="Straight Connector 23"/>
            <p:cNvCxnSpPr>
              <a:cxnSpLocks noChangeShapeType="1"/>
              <a:stCxn id="22545" idx="3"/>
              <a:endCxn id="22536" idx="0"/>
            </p:cNvCxnSpPr>
            <p:nvPr/>
          </p:nvCxnSpPr>
          <p:spPr bwMode="auto">
            <a:xfrm>
              <a:off x="909638" y="3643313"/>
              <a:ext cx="962025" cy="579437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48" name="Straight Connector 26"/>
            <p:cNvCxnSpPr>
              <a:cxnSpLocks noChangeShapeType="1"/>
              <a:stCxn id="22534" idx="0"/>
              <a:endCxn id="22545" idx="2"/>
            </p:cNvCxnSpPr>
            <p:nvPr/>
          </p:nvCxnSpPr>
          <p:spPr bwMode="auto">
            <a:xfrm flipV="1">
              <a:off x="623888" y="3822700"/>
              <a:ext cx="73025" cy="258763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49" name="Straight Connector 31"/>
            <p:cNvCxnSpPr>
              <a:cxnSpLocks noChangeShapeType="1"/>
              <a:stCxn id="22545" idx="0"/>
              <a:endCxn id="22544" idx="2"/>
            </p:cNvCxnSpPr>
            <p:nvPr/>
          </p:nvCxnSpPr>
          <p:spPr bwMode="auto">
            <a:xfrm flipV="1">
              <a:off x="696913" y="3287713"/>
              <a:ext cx="520700" cy="176212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50" name="Straight Connector 34"/>
            <p:cNvCxnSpPr>
              <a:cxnSpLocks noChangeShapeType="1"/>
              <a:stCxn id="22540" idx="0"/>
              <a:endCxn id="22544" idx="3"/>
            </p:cNvCxnSpPr>
            <p:nvPr/>
          </p:nvCxnSpPr>
          <p:spPr bwMode="auto">
            <a:xfrm flipH="1" flipV="1">
              <a:off x="1430338" y="3108325"/>
              <a:ext cx="1035050" cy="179388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51" name="Straight Connector 37"/>
            <p:cNvCxnSpPr>
              <a:cxnSpLocks noChangeShapeType="1"/>
              <a:stCxn id="22537" idx="0"/>
              <a:endCxn id="22540" idx="2"/>
            </p:cNvCxnSpPr>
            <p:nvPr/>
          </p:nvCxnSpPr>
          <p:spPr bwMode="auto">
            <a:xfrm flipH="1" flipV="1">
              <a:off x="2465388" y="3648075"/>
              <a:ext cx="230187" cy="174625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52" name="Straight Connector 40"/>
            <p:cNvCxnSpPr>
              <a:cxnSpLocks noChangeShapeType="1"/>
              <a:stCxn id="22544" idx="0"/>
              <a:endCxn id="22543" idx="2"/>
            </p:cNvCxnSpPr>
            <p:nvPr/>
          </p:nvCxnSpPr>
          <p:spPr bwMode="auto">
            <a:xfrm flipV="1">
              <a:off x="1217613" y="2454275"/>
              <a:ext cx="852487" cy="473075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53" name="Straight Connector 43"/>
            <p:cNvCxnSpPr>
              <a:cxnSpLocks noChangeShapeType="1"/>
              <a:stCxn id="22541" idx="0"/>
              <a:endCxn id="22543" idx="3"/>
            </p:cNvCxnSpPr>
            <p:nvPr/>
          </p:nvCxnSpPr>
          <p:spPr bwMode="auto">
            <a:xfrm flipH="1" flipV="1">
              <a:off x="2282825" y="2273300"/>
              <a:ext cx="806450" cy="184150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54" name="Straight Connector 46"/>
            <p:cNvCxnSpPr>
              <a:cxnSpLocks noChangeShapeType="1"/>
              <a:stCxn id="22538" idx="0"/>
              <a:endCxn id="22541" idx="2"/>
            </p:cNvCxnSpPr>
            <p:nvPr/>
          </p:nvCxnSpPr>
          <p:spPr bwMode="auto">
            <a:xfrm flipH="1" flipV="1">
              <a:off x="3089275" y="2816225"/>
              <a:ext cx="434975" cy="111125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55" name="Straight Connector 49"/>
            <p:cNvCxnSpPr>
              <a:cxnSpLocks noChangeShapeType="1"/>
              <a:stCxn id="22543" idx="0"/>
              <a:endCxn id="22542" idx="2"/>
            </p:cNvCxnSpPr>
            <p:nvPr/>
          </p:nvCxnSpPr>
          <p:spPr bwMode="auto">
            <a:xfrm flipV="1">
              <a:off x="2070100" y="1779588"/>
              <a:ext cx="431800" cy="314325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56" name="Straight Connector 52"/>
            <p:cNvCxnSpPr>
              <a:cxnSpLocks noChangeShapeType="1"/>
            </p:cNvCxnSpPr>
            <p:nvPr/>
          </p:nvCxnSpPr>
          <p:spPr bwMode="auto">
            <a:xfrm flipH="1" flipV="1">
              <a:off x="2695575" y="1625600"/>
              <a:ext cx="1638300" cy="676275"/>
            </a:xfrm>
            <a:prstGeom prst="line">
              <a:avLst/>
            </a:prstGeom>
            <a:noFill/>
            <a:ln w="9525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557" name="Oval 60"/>
            <p:cNvSpPr>
              <a:spLocks noChangeArrowheads="1"/>
            </p:cNvSpPr>
            <p:nvPr/>
          </p:nvSpPr>
          <p:spPr bwMode="auto">
            <a:xfrm>
              <a:off x="0" y="3822700"/>
              <a:ext cx="1390650" cy="1585913"/>
            </a:xfrm>
            <a:prstGeom prst="ellipse">
              <a:avLst/>
            </a:prstGeom>
            <a:solidFill>
              <a:schemeClr val="accent1">
                <a:alpha val="12157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tr-TR" sz="1800">
                <a:solidFill>
                  <a:srgbClr val="FFFFFF"/>
                </a:solidFill>
              </a:endParaRPr>
            </a:p>
          </p:txBody>
        </p:sp>
        <p:sp>
          <p:nvSpPr>
            <p:cNvPr id="22558" name="Oval 61"/>
            <p:cNvSpPr>
              <a:spLocks noChangeArrowheads="1"/>
            </p:cNvSpPr>
            <p:nvPr/>
          </p:nvSpPr>
          <p:spPr bwMode="auto">
            <a:xfrm>
              <a:off x="1916113" y="2927350"/>
              <a:ext cx="1390650" cy="1585913"/>
            </a:xfrm>
            <a:prstGeom prst="ellipse">
              <a:avLst/>
            </a:prstGeom>
            <a:solidFill>
              <a:schemeClr val="accent1">
                <a:alpha val="12157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tr-TR" sz="1800">
                <a:solidFill>
                  <a:srgbClr val="FFFFFF"/>
                </a:solidFill>
              </a:endParaRPr>
            </a:p>
          </p:txBody>
        </p:sp>
        <p:sp>
          <p:nvSpPr>
            <p:cNvPr id="22559" name="Oval 62"/>
            <p:cNvSpPr>
              <a:spLocks noChangeArrowheads="1"/>
            </p:cNvSpPr>
            <p:nvPr/>
          </p:nvSpPr>
          <p:spPr bwMode="auto">
            <a:xfrm>
              <a:off x="2695575" y="2024063"/>
              <a:ext cx="1390650" cy="1585912"/>
            </a:xfrm>
            <a:prstGeom prst="ellipse">
              <a:avLst/>
            </a:prstGeom>
            <a:solidFill>
              <a:schemeClr val="accent1">
                <a:alpha val="12157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tr-TR" sz="1800">
                <a:solidFill>
                  <a:srgbClr val="FFFFFF"/>
                </a:solidFill>
              </a:endParaRPr>
            </a:p>
          </p:txBody>
        </p:sp>
        <p:sp>
          <p:nvSpPr>
            <p:cNvPr id="22560" name="Rectangle 63"/>
            <p:cNvSpPr>
              <a:spLocks noChangeArrowheads="1"/>
            </p:cNvSpPr>
            <p:nvPr/>
          </p:nvSpPr>
          <p:spPr bwMode="auto">
            <a:xfrm>
              <a:off x="954088" y="5033963"/>
              <a:ext cx="425450" cy="358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tr-TR" altLang="en-US" sz="1800">
                  <a:solidFill>
                    <a:srgbClr val="4BACC6"/>
                  </a:solidFill>
                </a:rPr>
                <a:t>P1</a:t>
              </a:r>
              <a:endParaRPr lang="en-US" altLang="tr-TR" sz="1800">
                <a:solidFill>
                  <a:srgbClr val="4BACC6"/>
                </a:solidFill>
              </a:endParaRPr>
            </a:p>
          </p:txBody>
        </p:sp>
        <p:sp>
          <p:nvSpPr>
            <p:cNvPr id="22561" name="Rectangle 64"/>
            <p:cNvSpPr>
              <a:spLocks noChangeArrowheads="1"/>
            </p:cNvSpPr>
            <p:nvPr/>
          </p:nvSpPr>
          <p:spPr bwMode="auto">
            <a:xfrm>
              <a:off x="1928813" y="4567238"/>
              <a:ext cx="425450" cy="3587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tr-TR" altLang="en-US" sz="1800">
                  <a:solidFill>
                    <a:srgbClr val="4BACC6"/>
                  </a:solidFill>
                </a:rPr>
                <a:t>P2</a:t>
              </a:r>
              <a:endParaRPr lang="en-US" altLang="tr-TR" sz="1800">
                <a:solidFill>
                  <a:srgbClr val="4BACC6"/>
                </a:solidFill>
              </a:endParaRPr>
            </a:p>
          </p:txBody>
        </p:sp>
        <p:sp>
          <p:nvSpPr>
            <p:cNvPr id="22562" name="Rectangle 65"/>
            <p:cNvSpPr>
              <a:spLocks noChangeArrowheads="1"/>
            </p:cNvSpPr>
            <p:nvPr/>
          </p:nvSpPr>
          <p:spPr bwMode="auto">
            <a:xfrm>
              <a:off x="3059113" y="3822700"/>
              <a:ext cx="425450" cy="360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tr-TR" altLang="en-US" sz="1800">
                  <a:solidFill>
                    <a:srgbClr val="4BACC6"/>
                  </a:solidFill>
                </a:rPr>
                <a:t>P3</a:t>
              </a:r>
              <a:endParaRPr lang="en-US" altLang="tr-TR" sz="1800">
                <a:solidFill>
                  <a:srgbClr val="4BACC6"/>
                </a:solidFill>
              </a:endParaRPr>
            </a:p>
          </p:txBody>
        </p:sp>
        <p:sp>
          <p:nvSpPr>
            <p:cNvPr id="22563" name="Rectangle 66"/>
            <p:cNvSpPr>
              <a:spLocks noChangeArrowheads="1"/>
            </p:cNvSpPr>
            <p:nvPr/>
          </p:nvSpPr>
          <p:spPr bwMode="auto">
            <a:xfrm>
              <a:off x="3875088" y="2800350"/>
              <a:ext cx="423862" cy="360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tr-TR" altLang="en-US" sz="1800">
                  <a:solidFill>
                    <a:srgbClr val="4BACC6"/>
                  </a:solidFill>
                </a:rPr>
                <a:t>P4</a:t>
              </a:r>
              <a:endParaRPr lang="en-US" altLang="tr-TR" sz="1800">
                <a:solidFill>
                  <a:srgbClr val="4BACC6"/>
                </a:solidFill>
              </a:endParaRPr>
            </a:p>
          </p:txBody>
        </p:sp>
        <p:sp>
          <p:nvSpPr>
            <p:cNvPr id="22564" name="Rectangle 67"/>
            <p:cNvSpPr>
              <a:spLocks noChangeArrowheads="1"/>
            </p:cNvSpPr>
            <p:nvPr/>
          </p:nvSpPr>
          <p:spPr bwMode="auto">
            <a:xfrm>
              <a:off x="4262438" y="1909763"/>
              <a:ext cx="425450" cy="360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tr-TR" altLang="en-US" sz="1800">
                  <a:solidFill>
                    <a:srgbClr val="4BACC6"/>
                  </a:solidFill>
                </a:rPr>
                <a:t>P5</a:t>
              </a:r>
              <a:endParaRPr lang="en-US" altLang="tr-TR" sz="1800">
                <a:solidFill>
                  <a:srgbClr val="4BACC6"/>
                </a:solidFill>
              </a:endParaRPr>
            </a:p>
          </p:txBody>
        </p:sp>
      </p:grp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0" y="4291262"/>
            <a:ext cx="3879722" cy="2477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tr-TR" altLang="tr-TR"/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tr-TR" altLang="tr-TR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noFill/>
        </p:spPr>
        <p:txBody>
          <a:bodyPr/>
          <a:lstStyle/>
          <a:p>
            <a:r>
              <a:rPr lang="en-US" altLang="tr-TR" dirty="0" smtClean="0"/>
              <a:t>Cost Estimation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64716" y="1160748"/>
            <a:ext cx="8463768" cy="5256584"/>
          </a:xfrm>
          <a:noFill/>
        </p:spPr>
        <p:txBody>
          <a:bodyPr/>
          <a:lstStyle/>
          <a:p>
            <a:r>
              <a:rPr lang="en-US" altLang="tr-TR" sz="2800" dirty="0" smtClean="0"/>
              <a:t>For each plan considered, must </a:t>
            </a:r>
            <a:r>
              <a:rPr lang="tr-TR" altLang="tr-TR" sz="2800" dirty="0" smtClean="0"/>
              <a:t>«</a:t>
            </a:r>
            <a:r>
              <a:rPr lang="en-US" altLang="tr-TR" sz="2800" dirty="0" smtClean="0"/>
              <a:t>estimate</a:t>
            </a:r>
            <a:r>
              <a:rPr lang="tr-TR" altLang="tr-TR" sz="2800" dirty="0" smtClean="0"/>
              <a:t>»</a:t>
            </a:r>
            <a:r>
              <a:rPr lang="en-US" altLang="tr-TR" sz="2800" dirty="0" smtClean="0"/>
              <a:t> cost:</a:t>
            </a:r>
          </a:p>
          <a:p>
            <a:pPr lvl="1">
              <a:buSzPct val="75000"/>
            </a:pPr>
            <a:r>
              <a:rPr lang="en-US" altLang="tr-TR" sz="2400" dirty="0" smtClean="0"/>
              <a:t>Must </a:t>
            </a:r>
            <a:r>
              <a:rPr lang="en-US" altLang="tr-TR" sz="2400" dirty="0" smtClean="0">
                <a:solidFill>
                  <a:schemeClr val="accent2"/>
                </a:solidFill>
              </a:rPr>
              <a:t>estimate </a:t>
            </a:r>
            <a:r>
              <a:rPr lang="en-US" altLang="tr-TR" sz="2400" i="1" dirty="0" smtClean="0">
                <a:solidFill>
                  <a:schemeClr val="accent2"/>
                </a:solidFill>
              </a:rPr>
              <a:t>cost</a:t>
            </a:r>
            <a:r>
              <a:rPr lang="en-US" altLang="tr-TR" sz="2400" dirty="0" smtClean="0">
                <a:solidFill>
                  <a:schemeClr val="accent2"/>
                </a:solidFill>
              </a:rPr>
              <a:t> </a:t>
            </a:r>
            <a:r>
              <a:rPr lang="en-US" altLang="tr-TR" sz="2400" dirty="0" smtClean="0"/>
              <a:t>of each operation in plan tree.</a:t>
            </a:r>
          </a:p>
          <a:p>
            <a:pPr lvl="2"/>
            <a:r>
              <a:rPr lang="en-US" altLang="tr-TR" sz="2000" dirty="0" smtClean="0"/>
              <a:t>Depends on input cardinalities.</a:t>
            </a:r>
          </a:p>
          <a:p>
            <a:pPr lvl="2"/>
            <a:r>
              <a:rPr lang="en-US" altLang="tr-TR" sz="2000" dirty="0" smtClean="0"/>
              <a:t>We’ve already discussed how to estimate the cost of operations (sequential scan, index scan, joins, etc.)</a:t>
            </a:r>
          </a:p>
          <a:p>
            <a:pPr lvl="1">
              <a:buSzPct val="75000"/>
            </a:pPr>
            <a:r>
              <a:rPr lang="en-US" altLang="tr-TR" sz="2400" dirty="0" smtClean="0"/>
              <a:t>Must also </a:t>
            </a:r>
            <a:r>
              <a:rPr lang="en-US" altLang="tr-TR" sz="2400" dirty="0" smtClean="0">
                <a:solidFill>
                  <a:schemeClr val="accent2"/>
                </a:solidFill>
              </a:rPr>
              <a:t>estimate </a:t>
            </a:r>
            <a:r>
              <a:rPr lang="en-US" altLang="tr-TR" sz="2400" i="1" dirty="0" smtClean="0">
                <a:solidFill>
                  <a:schemeClr val="accent2"/>
                </a:solidFill>
              </a:rPr>
              <a:t>size of result </a:t>
            </a:r>
            <a:r>
              <a:rPr lang="en-US" altLang="tr-TR" sz="2400" dirty="0" smtClean="0"/>
              <a:t>for each operation in tree!</a:t>
            </a:r>
          </a:p>
          <a:p>
            <a:pPr lvl="2"/>
            <a:r>
              <a:rPr lang="en-US" altLang="tr-TR" sz="2000" dirty="0" smtClean="0"/>
              <a:t>Use information about the input relations.</a:t>
            </a:r>
          </a:p>
          <a:p>
            <a:pPr lvl="2"/>
            <a:r>
              <a:rPr lang="en-US" altLang="tr-TR" sz="2000" dirty="0" smtClean="0"/>
              <a:t>For selections and joins, assume independence of predicates.</a:t>
            </a:r>
            <a:endParaRPr lang="tr-TR" altLang="tr-TR" sz="2000" dirty="0" smtClean="0"/>
          </a:p>
          <a:p>
            <a:r>
              <a:rPr lang="tr-TR" altLang="tr-TR" sz="2800" b="1" dirty="0" err="1" smtClean="0">
                <a:solidFill>
                  <a:srgbClr val="FF0000"/>
                </a:solidFill>
              </a:rPr>
              <a:t>Our</a:t>
            </a:r>
            <a:r>
              <a:rPr lang="tr-TR" altLang="tr-TR" sz="2800" b="1" dirty="0" smtClean="0">
                <a:solidFill>
                  <a:srgbClr val="FF0000"/>
                </a:solidFill>
              </a:rPr>
              <a:t> </a:t>
            </a:r>
            <a:r>
              <a:rPr lang="tr-TR" altLang="tr-TR" sz="2800" b="1" dirty="0" err="1" smtClean="0">
                <a:solidFill>
                  <a:srgbClr val="FF0000"/>
                </a:solidFill>
              </a:rPr>
              <a:t>notations</a:t>
            </a:r>
            <a:r>
              <a:rPr lang="tr-TR" altLang="tr-TR" sz="2800" b="1" dirty="0">
                <a:solidFill>
                  <a:srgbClr val="FF0000"/>
                </a:solidFill>
              </a:rPr>
              <a:t> </a:t>
            </a:r>
            <a:r>
              <a:rPr lang="tr-TR" altLang="tr-TR" sz="2800" b="1" dirty="0" smtClean="0">
                <a:solidFill>
                  <a:srgbClr val="FF0000"/>
                </a:solidFill>
              </a:rPr>
              <a:t>in </a:t>
            </a:r>
            <a:r>
              <a:rPr lang="tr-TR" altLang="tr-TR" sz="2800" b="1" dirty="0" err="1" smtClean="0">
                <a:solidFill>
                  <a:srgbClr val="FF0000"/>
                </a:solidFill>
              </a:rPr>
              <a:t>cost</a:t>
            </a:r>
            <a:r>
              <a:rPr lang="tr-TR" altLang="tr-TR" sz="2800" b="1" dirty="0" smtClean="0">
                <a:solidFill>
                  <a:srgbClr val="FF0000"/>
                </a:solidFill>
              </a:rPr>
              <a:t> </a:t>
            </a:r>
            <a:r>
              <a:rPr lang="tr-TR" altLang="tr-TR" sz="2800" b="1" dirty="0" err="1" smtClean="0">
                <a:solidFill>
                  <a:srgbClr val="FF0000"/>
                </a:solidFill>
              </a:rPr>
              <a:t>estimations</a:t>
            </a:r>
            <a:r>
              <a:rPr lang="tr-TR" altLang="tr-TR" sz="2800" b="1" dirty="0" smtClean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tr-TR" altLang="tr-TR" sz="2400" b="1" dirty="0" err="1" smtClean="0">
                <a:solidFill>
                  <a:srgbClr val="FF0000"/>
                </a:solidFill>
              </a:rPr>
              <a:t>NPages</a:t>
            </a:r>
            <a:r>
              <a:rPr lang="tr-TR" altLang="tr-TR" sz="2400" b="1" dirty="0" smtClean="0">
                <a:solidFill>
                  <a:srgbClr val="FF0000"/>
                </a:solidFill>
              </a:rPr>
              <a:t> (T): NP(T)</a:t>
            </a:r>
          </a:p>
          <a:p>
            <a:pPr lvl="1"/>
            <a:r>
              <a:rPr lang="tr-TR" altLang="tr-TR" sz="2400" b="1" dirty="0" err="1" smtClean="0">
                <a:solidFill>
                  <a:srgbClr val="FF0000"/>
                </a:solidFill>
              </a:rPr>
              <a:t>NTuples</a:t>
            </a:r>
            <a:r>
              <a:rPr lang="tr-TR" altLang="tr-TR" sz="2400" b="1" dirty="0" smtClean="0">
                <a:solidFill>
                  <a:srgbClr val="FF0000"/>
                </a:solidFill>
              </a:rPr>
              <a:t>(T): NT(T)</a:t>
            </a:r>
          </a:p>
          <a:p>
            <a:pPr lvl="1"/>
            <a:r>
              <a:rPr lang="tr-TR" altLang="tr-TR" sz="2400" b="1" dirty="0" err="1" smtClean="0">
                <a:solidFill>
                  <a:srgbClr val="FF0000"/>
                </a:solidFill>
              </a:rPr>
              <a:t>Ndistinct</a:t>
            </a:r>
            <a:r>
              <a:rPr lang="tr-TR" altLang="tr-TR" sz="2400" b="1" dirty="0" smtClean="0">
                <a:solidFill>
                  <a:srgbClr val="FF0000"/>
                </a:solidFill>
              </a:rPr>
              <a:t> (T,F): V(T,F)</a:t>
            </a:r>
            <a:endParaRPr lang="en-US" altLang="tr-TR" sz="2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53031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Başlık 1"/>
          <p:cNvSpPr>
            <a:spLocks noGrp="1"/>
          </p:cNvSpPr>
          <p:nvPr>
            <p:ph type="title" idx="4294967295"/>
          </p:nvPr>
        </p:nvSpPr>
        <p:spPr>
          <a:xfrm>
            <a:off x="-147638" y="0"/>
            <a:ext cx="9520238" cy="685800"/>
          </a:xfrm>
        </p:spPr>
        <p:txBody>
          <a:bodyPr/>
          <a:lstStyle/>
          <a:p>
            <a:pPr eaLnBrk="1" hangingPunct="1"/>
            <a:r>
              <a:rPr lang="tr-TR" altLang="tr-TR" sz="3600" i="1" smtClean="0"/>
              <a:t>University</a:t>
            </a:r>
            <a:r>
              <a:rPr lang="tr-TR" altLang="tr-TR" sz="3600" smtClean="0"/>
              <a:t> veri tabanına ait bazı istatistikler</a:t>
            </a:r>
          </a:p>
        </p:txBody>
      </p:sp>
      <p:sp>
        <p:nvSpPr>
          <p:cNvPr id="9220" name="Slayt Numarası Yer Tutucusu 6"/>
          <p:cNvSpPr txBox="1">
            <a:spLocks noGrp="1" noChangeArrowheads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DB4B073-CB00-4AA9-AE6A-846E413F2F03}" type="slidenum">
              <a:rPr lang="tr-TR" altLang="tr-TR" sz="1200">
                <a:solidFill>
                  <a:srgbClr val="898989"/>
                </a:solidFill>
                <a:latin typeface="Berling Antiqua" pitchFamily="2" charset="-94"/>
              </a:rPr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tr-TR" altLang="tr-TR" sz="1200">
              <a:solidFill>
                <a:srgbClr val="898989"/>
              </a:solidFill>
              <a:latin typeface="Berling Antiqua" pitchFamily="2" charset="-94"/>
            </a:endParaRPr>
          </a:p>
        </p:txBody>
      </p:sp>
      <p:sp>
        <p:nvSpPr>
          <p:cNvPr id="10245" name="İçerik Yer Tutucusu 2"/>
          <p:cNvSpPr txBox="1">
            <a:spLocks noChangeArrowheads="1"/>
          </p:cNvSpPr>
          <p:nvPr/>
        </p:nvSpPr>
        <p:spPr bwMode="auto">
          <a:xfrm>
            <a:off x="0" y="1981200"/>
            <a:ext cx="308927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Berling Antiqua" pitchFamily="2" charset="-94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Berling Antiqua" pitchFamily="2" charset="-94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Berling Antiqua" pitchFamily="2" charset="-94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Berling Antiqua" pitchFamily="2" charset="-94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Berling Antiqua" pitchFamily="2" charset="-9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g Antiqua" pitchFamily="2" charset="-9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g Antiqua" pitchFamily="2" charset="-9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g Antiqua" pitchFamily="2" charset="-9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erling Antiqua" pitchFamily="2" charset="-94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itchFamily="2" charset="2"/>
              <a:buChar char="n"/>
              <a:defRPr/>
            </a:pPr>
            <a:r>
              <a:rPr lang="tr-TR" altLang="tr-TR" sz="200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Elimizdeki bilgiler: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Tx/>
              <a:buChar char="–"/>
              <a:defRPr/>
            </a:pPr>
            <a:r>
              <a:rPr lang="tr-TR" altLang="tr-TR" sz="160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40 depts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Tx/>
              <a:buChar char="–"/>
              <a:defRPr/>
            </a:pPr>
            <a:r>
              <a:rPr lang="tr-TR" altLang="tr-TR" sz="160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500 courses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Tx/>
              <a:buChar char="–"/>
              <a:defRPr/>
            </a:pPr>
            <a:r>
              <a:rPr lang="tr-TR" altLang="tr-TR" sz="160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900 students/year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Tx/>
              <a:buChar char="–"/>
              <a:defRPr/>
            </a:pPr>
            <a:r>
              <a:rPr lang="tr-TR" altLang="tr-TR" sz="160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500 sections/year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Tx/>
              <a:buChar char="–"/>
              <a:defRPr/>
            </a:pPr>
            <a:r>
              <a:rPr lang="tr-TR" altLang="tr-TR" sz="160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50 years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Tx/>
              <a:buChar char="–"/>
              <a:defRPr/>
            </a:pPr>
            <a:r>
              <a:rPr lang="tr-TR" altLang="tr-TR" sz="160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10 studentrecord/block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FontTx/>
              <a:buChar char="–"/>
              <a:defRPr/>
            </a:pPr>
            <a:r>
              <a:rPr lang="tr-TR" altLang="tr-TR" sz="160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20 dept_record/block</a:t>
            </a:r>
          </a:p>
        </p:txBody>
      </p:sp>
      <p:pic>
        <p:nvPicPr>
          <p:cNvPr id="9222" name="Picture 4"/>
          <p:cNvPicPr>
            <a:picLocks noChangeAspect="1" noChangeArrowheads="1"/>
          </p:cNvPicPr>
          <p:nvPr/>
        </p:nvPicPr>
        <p:blipFill>
          <a:blip r:embed="rId3">
            <a:lum bright="-1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556" y="685800"/>
            <a:ext cx="3303588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o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088243"/>
              </p:ext>
            </p:extLst>
          </p:nvPr>
        </p:nvGraphicFramePr>
        <p:xfrm>
          <a:off x="3216673" y="2179955"/>
          <a:ext cx="5456943" cy="454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8840"/>
                <a:gridCol w="1138840"/>
                <a:gridCol w="1138840"/>
                <a:gridCol w="2040423"/>
              </a:tblGrid>
              <a:tr h="257268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 dirty="0">
                          <a:effectLst/>
                        </a:rPr>
                        <a:t>T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>
                          <a:effectLst/>
                        </a:rPr>
                        <a:t>NP(T)</a:t>
                      </a:r>
                      <a:endParaRPr lang="tr-TR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>
                          <a:effectLst/>
                        </a:rPr>
                        <a:t>NT(T)</a:t>
                      </a:r>
                      <a:endParaRPr lang="tr-TR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>
                          <a:effectLst/>
                        </a:rPr>
                        <a:t>V(T,F)</a:t>
                      </a:r>
                      <a:endParaRPr lang="tr-TR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2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>
                          <a:effectLst/>
                        </a:rPr>
                        <a:t>STUDENT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>
                          <a:effectLst/>
                        </a:rPr>
                        <a:t>4500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>
                          <a:effectLst/>
                        </a:rPr>
                        <a:t>45.000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u="sng" strike="noStrike" dirty="0" err="1">
                          <a:effectLst/>
                        </a:rPr>
                        <a:t>SId</a:t>
                      </a:r>
                      <a:r>
                        <a:rPr lang="tr-TR" sz="1800" u="none" strike="noStrike" dirty="0">
                          <a:effectLst/>
                        </a:rPr>
                        <a:t>: </a:t>
                      </a:r>
                      <a:r>
                        <a:rPr lang="tr-TR" sz="1800" u="none" strike="noStrike" dirty="0" smtClean="0">
                          <a:effectLst/>
                        </a:rPr>
                        <a:t>45.000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268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 dirty="0" smtClean="0">
                          <a:effectLst/>
                        </a:rPr>
                        <a:t>Sname:44.960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268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 dirty="0">
                          <a:effectLst/>
                        </a:rPr>
                        <a:t>GradYear:50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268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i="1" u="none" strike="noStrike" dirty="0">
                          <a:effectLst/>
                        </a:rPr>
                        <a:t>MajorId</a:t>
                      </a:r>
                      <a:r>
                        <a:rPr lang="tr-TR" sz="1800" u="none" strike="noStrike" dirty="0">
                          <a:effectLst/>
                        </a:rPr>
                        <a:t>:40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268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>
                          <a:effectLst/>
                        </a:rPr>
                        <a:t>DEPT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>
                          <a:effectLst/>
                        </a:rPr>
                        <a:t>2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>
                          <a:effectLst/>
                        </a:rPr>
                        <a:t>40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u="sng" strike="noStrike" dirty="0" smtClean="0">
                          <a:effectLst/>
                        </a:rPr>
                        <a:t>DId</a:t>
                      </a:r>
                      <a:r>
                        <a:rPr lang="tr-TR" sz="1800" u="none" strike="noStrike" dirty="0" smtClean="0">
                          <a:effectLst/>
                        </a:rPr>
                        <a:t>,Dname:40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26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>
                          <a:effectLst/>
                        </a:rPr>
                        <a:t>COURSE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>
                          <a:effectLst/>
                        </a:rPr>
                        <a:t>25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>
                          <a:effectLst/>
                        </a:rPr>
                        <a:t>500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u="sng" strike="noStrike" dirty="0">
                          <a:effectLst/>
                        </a:rPr>
                        <a:t>CId</a:t>
                      </a:r>
                      <a:r>
                        <a:rPr lang="tr-TR" sz="1800" u="none" strike="noStrike" dirty="0">
                          <a:effectLst/>
                        </a:rPr>
                        <a:t>,Title:500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268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i="1" u="none" strike="noStrike" dirty="0">
                          <a:effectLst/>
                        </a:rPr>
                        <a:t>DeptId</a:t>
                      </a:r>
                      <a:r>
                        <a:rPr lang="tr-TR" sz="1800" u="none" strike="noStrike" dirty="0">
                          <a:effectLst/>
                        </a:rPr>
                        <a:t>:40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2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>
                          <a:effectLst/>
                        </a:rPr>
                        <a:t>SECTION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>
                          <a:effectLst/>
                        </a:rPr>
                        <a:t>2500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>
                          <a:effectLst/>
                        </a:rPr>
                        <a:t>25.000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u="sng" strike="noStrike" dirty="0">
                          <a:effectLst/>
                        </a:rPr>
                        <a:t>SectId</a:t>
                      </a:r>
                      <a:r>
                        <a:rPr lang="tr-TR" sz="1800" u="none" strike="noStrike" dirty="0">
                          <a:effectLst/>
                        </a:rPr>
                        <a:t>:25.000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268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i="1" u="none" strike="noStrike" dirty="0">
                          <a:effectLst/>
                        </a:rPr>
                        <a:t>CourseId</a:t>
                      </a:r>
                      <a:r>
                        <a:rPr lang="tr-TR" sz="1800" u="none" strike="noStrike" dirty="0">
                          <a:effectLst/>
                        </a:rPr>
                        <a:t>:500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268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 dirty="0">
                          <a:effectLst/>
                        </a:rPr>
                        <a:t>Prof:250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268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 dirty="0">
                          <a:effectLst/>
                        </a:rPr>
                        <a:t>YearOffered:50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26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>
                          <a:effectLst/>
                        </a:rPr>
                        <a:t>ENROLL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>
                          <a:effectLst/>
                        </a:rPr>
                        <a:t>50.000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>
                          <a:effectLst/>
                        </a:rPr>
                        <a:t>1.500.000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u="sng" strike="noStrike" dirty="0" smtClean="0">
                          <a:effectLst/>
                        </a:rPr>
                        <a:t>EId</a:t>
                      </a:r>
                      <a:r>
                        <a:rPr lang="tr-TR" sz="1800" u="none" strike="noStrike" dirty="0" smtClean="0">
                          <a:effectLst/>
                        </a:rPr>
                        <a:t>:1.500.000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268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i="1" u="none" strike="noStrike" dirty="0">
                          <a:effectLst/>
                        </a:rPr>
                        <a:t>SectionId</a:t>
                      </a:r>
                      <a:r>
                        <a:rPr lang="tr-TR" sz="1800" u="none" strike="noStrike" dirty="0">
                          <a:effectLst/>
                        </a:rPr>
                        <a:t>:25.000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268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i="1" u="none" strike="noStrike" dirty="0">
                          <a:effectLst/>
                        </a:rPr>
                        <a:t>StudentId</a:t>
                      </a:r>
                      <a:r>
                        <a:rPr lang="tr-TR" sz="1800" u="none" strike="noStrike" dirty="0">
                          <a:effectLst/>
                        </a:rPr>
                        <a:t>:45.000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268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800" u="none" strike="noStrike" dirty="0">
                          <a:effectLst/>
                        </a:rPr>
                        <a:t>Grade:14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Metin kutusu 3"/>
          <p:cNvSpPr txBox="1"/>
          <p:nvPr/>
        </p:nvSpPr>
        <p:spPr>
          <a:xfrm>
            <a:off x="6537672" y="1530062"/>
            <a:ext cx="23908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u="sng" dirty="0" smtClean="0"/>
              <a:t>Altı çizili: </a:t>
            </a:r>
            <a:r>
              <a:rPr lang="tr-TR" sz="1600" dirty="0" smtClean="0"/>
              <a:t>birincil anahtar</a:t>
            </a:r>
          </a:p>
          <a:p>
            <a:r>
              <a:rPr lang="tr-TR" sz="1600" i="1" dirty="0" smtClean="0"/>
              <a:t>Yatay</a:t>
            </a:r>
            <a:r>
              <a:rPr lang="tr-TR" sz="1600" dirty="0" smtClean="0"/>
              <a:t>: yabancı anahtar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63646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4388" y="6356350"/>
            <a:ext cx="622412" cy="365125"/>
          </a:xfrm>
          <a:noFill/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138CC61-21DB-431D-8E39-9E20F1272B30}" type="slidenum">
              <a:rPr lang="tr-TR" altLang="zh-CN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tr-TR" altLang="zh-CN" sz="1800" smtClean="0">
              <a:latin typeface="Arial" panose="020B0604020202020204" pitchFamily="34" charset="0"/>
            </a:endParaRPr>
          </a:p>
        </p:txBody>
      </p:sp>
      <p:sp>
        <p:nvSpPr>
          <p:cNvPr id="17412" name="Başlık 1"/>
          <p:cNvSpPr>
            <a:spLocks noGrp="1" noChangeArrowheads="1"/>
          </p:cNvSpPr>
          <p:nvPr>
            <p:ph type="title" idx="4294967295"/>
          </p:nvPr>
        </p:nvSpPr>
        <p:spPr>
          <a:xfrm>
            <a:off x="23813" y="31750"/>
            <a:ext cx="7620000" cy="706438"/>
          </a:xfrm>
        </p:spPr>
        <p:txBody>
          <a:bodyPr/>
          <a:lstStyle/>
          <a:p>
            <a:pPr marL="0" indent="0" eaLnBrk="1" hangingPunct="1"/>
            <a:r>
              <a:rPr lang="tr-TR" altLang="zh-CN" sz="3800" smtClean="0">
                <a:solidFill>
                  <a:srgbClr val="FF0D0D"/>
                </a:solidFill>
              </a:rPr>
              <a:t>Tarama Maliyetleri</a:t>
            </a:r>
            <a:endParaRPr lang="tr-TR" altLang="zh-CN" sz="4000" smtClean="0"/>
          </a:p>
        </p:txBody>
      </p:sp>
      <p:sp>
        <p:nvSpPr>
          <p:cNvPr id="17413" name="İçerik Yer Tutucusu 2"/>
          <p:cNvSpPr>
            <a:spLocks noGrp="1" noChangeArrowheads="1"/>
          </p:cNvSpPr>
          <p:nvPr>
            <p:ph idx="1"/>
          </p:nvPr>
        </p:nvSpPr>
        <p:spPr>
          <a:xfrm>
            <a:off x="179388" y="620713"/>
            <a:ext cx="7620000" cy="1873250"/>
          </a:xfrm>
        </p:spPr>
        <p:txBody>
          <a:bodyPr/>
          <a:lstStyle/>
          <a:p>
            <a:pPr marL="342900" indent="-342900" algn="l" eaLnBrk="1" hangingPunct="1">
              <a:buFont typeface="Arial" panose="020B0604020202020204" pitchFamily="34" charset="0"/>
              <a:buChar char="•"/>
            </a:pPr>
            <a:r>
              <a:rPr lang="tr-TR" altLang="zh-CN" sz="2400" dirty="0" err="1" smtClean="0"/>
              <a:t>Scan</a:t>
            </a:r>
            <a:r>
              <a:rPr lang="tr-TR" altLang="zh-CN" sz="2400" dirty="0" smtClean="0"/>
              <a:t> S için aşağıdaki maliyet tanımları yapılır:</a:t>
            </a:r>
          </a:p>
          <a:p>
            <a:pPr marL="742950" lvl="1" indent="-285750" algn="l" eaLnBrk="1" hangingPunct="1">
              <a:buFont typeface="Arial" panose="020B0604020202020204" pitchFamily="34" charset="0"/>
              <a:buChar char="–"/>
            </a:pPr>
            <a:r>
              <a:rPr lang="tr-TR" altLang="zh-CN" sz="2000" dirty="0" smtClean="0"/>
              <a:t>NP(S): S’nin sonlanması için gerekli blok erişim sayısı</a:t>
            </a:r>
          </a:p>
          <a:p>
            <a:pPr marL="742950" lvl="1" indent="-285750" algn="l" eaLnBrk="1" hangingPunct="1">
              <a:buFont typeface="Arial" panose="020B0604020202020204" pitchFamily="34" charset="0"/>
              <a:buChar char="–"/>
            </a:pPr>
            <a:r>
              <a:rPr lang="tr-TR" altLang="zh-CN" sz="2000" dirty="0" smtClean="0"/>
              <a:t>NT(S): S’nin sonlanması ile ortaya çıkan toplam kayıt sayısı</a:t>
            </a:r>
          </a:p>
          <a:p>
            <a:pPr marL="742950" lvl="1" indent="-285750" algn="l" eaLnBrk="1" hangingPunct="1">
              <a:buFont typeface="Arial" panose="020B0604020202020204" pitchFamily="34" charset="0"/>
              <a:buChar char="–"/>
            </a:pPr>
            <a:r>
              <a:rPr lang="tr-TR" altLang="zh-CN" sz="2000" dirty="0" err="1" smtClean="0"/>
              <a:t>Ndist</a:t>
            </a:r>
            <a:r>
              <a:rPr lang="tr-TR" altLang="zh-CN" sz="2000" dirty="0" smtClean="0"/>
              <a:t>(S,F)=V(S,F): S’nin sonlanması ile ortaya çıkan kayıtların F niteliklerindeki farklı toplam değer sayısı 	</a:t>
            </a:r>
          </a:p>
        </p:txBody>
      </p:sp>
      <p:sp>
        <p:nvSpPr>
          <p:cNvPr id="17417" name="Metin kutusu 9"/>
          <p:cNvSpPr>
            <a:spLocks noChangeArrowheads="1"/>
          </p:cNvSpPr>
          <p:nvPr/>
        </p:nvSpPr>
        <p:spPr bwMode="auto">
          <a:xfrm>
            <a:off x="3671900" y="5810250"/>
            <a:ext cx="50149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r-TR" altLang="zh-CN" sz="180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Varsayım: </a:t>
            </a:r>
            <a:r>
              <a:rPr lang="tr-TR" altLang="zh-CN" sz="1800" dirty="0">
                <a:solidFill>
                  <a:srgbClr val="FF0000"/>
                </a:solidFill>
                <a:sym typeface="Calibri" panose="020F0502020204030204" pitchFamily="34" charset="0"/>
              </a:rPr>
              <a:t>V(s1,A) </a:t>
            </a:r>
            <a:r>
              <a:rPr lang="tr-TR" altLang="zh-CN" sz="1800" dirty="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&gt;</a:t>
            </a:r>
            <a:r>
              <a:rPr lang="tr-TR" altLang="zh-CN" sz="1800" dirty="0">
                <a:solidFill>
                  <a:srgbClr val="FF0000"/>
                </a:solidFill>
                <a:sym typeface="Calibri" panose="020F0502020204030204" pitchFamily="34" charset="0"/>
              </a:rPr>
              <a:t> V(s1,B)  her bir </a:t>
            </a:r>
            <a:r>
              <a:rPr lang="tr-TR" altLang="zh-CN" sz="1800" dirty="0">
                <a:solidFill>
                  <a:srgbClr val="FF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B</a:t>
            </a:r>
            <a:r>
              <a:rPr lang="tr-TR" altLang="zh-CN" sz="1800" dirty="0">
                <a:solidFill>
                  <a:srgbClr val="FF0000"/>
                </a:solidFill>
                <a:sym typeface="Calibri" panose="020F0502020204030204" pitchFamily="34" charset="0"/>
              </a:rPr>
              <a:t>-değeri </a:t>
            </a:r>
            <a:r>
              <a:rPr lang="tr-TR" altLang="zh-CN" sz="1800" dirty="0">
                <a:solidFill>
                  <a:srgbClr val="FF0000"/>
                </a:solidFill>
                <a:latin typeface="Arial" panose="020B0604020202020204" pitchFamily="34" charset="0"/>
                <a:sym typeface="Wingdings" panose="05000000000000000000" pitchFamily="2" charset="2"/>
              </a:rPr>
              <a:t>A</a:t>
            </a:r>
            <a:r>
              <a:rPr lang="tr-TR" altLang="zh-CN" sz="1800" dirty="0">
                <a:solidFill>
                  <a:srgbClr val="FF0000"/>
                </a:solidFill>
                <a:sym typeface="Calibri" panose="020F0502020204030204" pitchFamily="34" charset="0"/>
              </a:rPr>
              <a:t> niteliğinde mutlaka gözüküyor.</a:t>
            </a:r>
            <a:endParaRPr lang="tr-TR" altLang="zh-CN" sz="18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Mürekkep 14"/>
              <p14:cNvContentPartPr/>
              <p14:nvPr/>
            </p14:nvContentPartPr>
            <p14:xfrm>
              <a:off x="9636525" y="6795987"/>
              <a:ext cx="33120" cy="15480"/>
            </p14:xfrm>
          </p:contentPart>
        </mc:Choice>
        <mc:Fallback xmlns="">
          <p:pic>
            <p:nvPicPr>
              <p:cNvPr id="15" name="Mürekkep 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31845" y="6791307"/>
                <a:ext cx="424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Mürekkep 29"/>
              <p14:cNvContentPartPr/>
              <p14:nvPr/>
            </p14:nvContentPartPr>
            <p14:xfrm>
              <a:off x="9045405" y="4443521"/>
              <a:ext cx="360" cy="360"/>
            </p14:xfrm>
          </p:contentPart>
        </mc:Choice>
        <mc:Fallback xmlns="">
          <p:pic>
            <p:nvPicPr>
              <p:cNvPr id="30" name="Mürekkep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40725" y="4438841"/>
                <a:ext cx="9720" cy="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Mürekkep 40"/>
              <p14:cNvContentPartPr/>
              <p14:nvPr/>
            </p14:nvContentPartPr>
            <p14:xfrm>
              <a:off x="10302885" y="3873641"/>
              <a:ext cx="360" cy="360"/>
            </p14:xfrm>
          </p:contentPart>
        </mc:Choice>
        <mc:Fallback xmlns="">
          <p:pic>
            <p:nvPicPr>
              <p:cNvPr id="41" name="Mürekkep 4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298205" y="3868961"/>
                <a:ext cx="9720" cy="972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501042"/>
              </p:ext>
            </p:extLst>
          </p:nvPr>
        </p:nvGraphicFramePr>
        <p:xfrm>
          <a:off x="95822" y="2550979"/>
          <a:ext cx="8904670" cy="2972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3524"/>
                <a:gridCol w="2000225"/>
                <a:gridCol w="2408527"/>
                <a:gridCol w="2532394"/>
              </a:tblGrid>
              <a:tr h="328627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 dirty="0">
                          <a:effectLst/>
                        </a:rPr>
                        <a:t>s</a:t>
                      </a:r>
                      <a:endParaRPr lang="tr-T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</a:rPr>
                        <a:t>NP(s)</a:t>
                      </a:r>
                      <a:endParaRPr lang="tr-T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</a:rPr>
                        <a:t>NT(s)</a:t>
                      </a:r>
                      <a:endParaRPr lang="tr-TR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 dirty="0">
                          <a:effectLst/>
                        </a:rPr>
                        <a:t>V(</a:t>
                      </a:r>
                      <a:r>
                        <a:rPr lang="tr-TR" sz="1600" u="none" strike="noStrike" dirty="0" err="1">
                          <a:effectLst/>
                        </a:rPr>
                        <a:t>s,F</a:t>
                      </a:r>
                      <a:r>
                        <a:rPr lang="tr-TR" sz="1600" u="none" strike="noStrike" dirty="0">
                          <a:effectLst/>
                        </a:rPr>
                        <a:t>)</a:t>
                      </a:r>
                      <a:endParaRPr lang="tr-T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28627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</a:rPr>
                        <a:t>TableScan(T)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</a:rPr>
                        <a:t>NP(T)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</a:rPr>
                        <a:t>NT(T)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</a:rPr>
                        <a:t>V(T,F)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2862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</a:rPr>
                        <a:t>SelectScan(s1,A=const)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 dirty="0">
                          <a:effectLst/>
                        </a:rPr>
                        <a:t>NP(s1</a:t>
                      </a:r>
                      <a:r>
                        <a:rPr lang="tr-TR" sz="1600" u="none" strike="noStrike" dirty="0" smtClean="0">
                          <a:effectLst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100" b="0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(</a:t>
                      </a:r>
                      <a:r>
                        <a:rPr lang="tr-TR" sz="1100" b="0" i="1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tablescan</a:t>
                      </a:r>
                      <a:r>
                        <a:rPr lang="tr-TR" sz="1100" b="0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tr-TR" sz="1100" b="0" i="1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r>
                        <a:rPr lang="tr-TR" sz="1100" b="0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tr-TR" sz="1100" b="0" i="1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idx</a:t>
                      </a:r>
                      <a:r>
                        <a:rPr lang="tr-TR" sz="1100" b="0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  <a:p>
                      <a:pPr algn="ctr" fontAlgn="ctr"/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</a:rPr>
                        <a:t>NT(s1)/V(s1,A)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</a:rPr>
                        <a:t>F=A =&gt;1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28627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</a:rPr>
                        <a:t>F≠A =&gt;min{NT(s),V(s1,F)}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2862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 dirty="0" err="1">
                          <a:effectLst/>
                        </a:rPr>
                        <a:t>SelectScan</a:t>
                      </a:r>
                      <a:r>
                        <a:rPr lang="tr-TR" sz="1600" u="none" strike="noStrike" dirty="0">
                          <a:effectLst/>
                        </a:rPr>
                        <a:t>(s1,A=B</a:t>
                      </a:r>
                      <a:r>
                        <a:rPr lang="tr-TR" sz="1600" u="none" strike="noStrike" dirty="0" smtClean="0">
                          <a:effectLst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u="none" strike="noStrike" dirty="0">
                          <a:effectLst/>
                        </a:rPr>
                        <a:t>NP(s1</a:t>
                      </a:r>
                      <a:r>
                        <a:rPr lang="tr-TR" sz="1600" u="none" strike="noStrike" dirty="0" smtClean="0">
                          <a:effectLst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100" b="0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(</a:t>
                      </a:r>
                      <a:r>
                        <a:rPr lang="tr-TR" sz="1100" b="0" i="1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tablescan</a:t>
                      </a:r>
                      <a:r>
                        <a:rPr lang="tr-TR" sz="1100" b="0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tr-TR" sz="1100" b="0" i="1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  <a:r>
                        <a:rPr lang="tr-TR" sz="1100" b="0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tr-TR" sz="1100" b="0" i="1" u="none" strike="noStrike" dirty="0" err="1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idx</a:t>
                      </a:r>
                      <a:r>
                        <a:rPr lang="tr-TR" sz="1100" b="0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  <a:p>
                      <a:pPr algn="ctr" fontAlgn="ctr"/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</a:rPr>
                        <a:t>NT(s1)/max{V(s1,A),V(s1,B)}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</a:rPr>
                        <a:t>F=A,B =&gt;min{V(s1,A),V(s1,B)}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28627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</a:rPr>
                        <a:t>F≠A,B =&gt;min{NT(s),V(s1,F)}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28627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</a:rPr>
                        <a:t>ProjectScan(s1,L)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</a:rPr>
                        <a:t>NP(s1)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</a:rPr>
                        <a:t>NT(s1)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</a:rPr>
                        <a:t>V(s1,F)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2862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</a:rPr>
                        <a:t>ProductScan(s1,s2)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 dirty="0">
                          <a:effectLst/>
                        </a:rPr>
                        <a:t>NP(s1)+NT(s1)*NP(s2</a:t>
                      </a:r>
                      <a:r>
                        <a:rPr lang="tr-TR" sz="1600" u="none" strike="noStrike" dirty="0" smtClean="0">
                          <a:effectLst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altLang="zh-CN" sz="1200" i="1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rPr>
                        <a:t>(Simple NL)</a:t>
                      </a:r>
                      <a:endParaRPr lang="tr-TR" altLang="zh-CN" sz="1200" i="1" dirty="0" smtClean="0"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 dirty="0">
                          <a:effectLst/>
                        </a:rPr>
                        <a:t>NT(s1)*NT(s2)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</a:rPr>
                        <a:t>F in s1 =&gt; V(s1,F)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28627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 dirty="0">
                          <a:effectLst/>
                        </a:rPr>
                        <a:t>F in s2 =&gt; V(s2,F)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cxnSp>
        <p:nvCxnSpPr>
          <p:cNvPr id="17416" name="Düz Ok Bağlayıcısı 7"/>
          <p:cNvCxnSpPr>
            <a:cxnSpLocks noChangeShapeType="1"/>
          </p:cNvCxnSpPr>
          <p:nvPr/>
        </p:nvCxnSpPr>
        <p:spPr bwMode="auto">
          <a:xfrm>
            <a:off x="4572000" y="4443521"/>
            <a:ext cx="648072" cy="1366729"/>
          </a:xfrm>
          <a:prstGeom prst="straightConnector1">
            <a:avLst/>
          </a:prstGeom>
          <a:noFill/>
          <a:ln w="12700">
            <a:solidFill>
              <a:srgbClr val="FF0000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77495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CA84964-0BE2-4550-889E-4EF9879670F0}" type="slidenum">
              <a:rPr lang="tr-TR" altLang="zh-CN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tr-TR" altLang="zh-CN" sz="1800" smtClean="0">
              <a:latin typeface="Arial" panose="020B0604020202020204" pitchFamily="34" charset="0"/>
            </a:endParaRPr>
          </a:p>
        </p:txBody>
      </p:sp>
      <p:sp>
        <p:nvSpPr>
          <p:cNvPr id="19460" name="Başlık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8820150" cy="765175"/>
          </a:xfrm>
        </p:spPr>
        <p:txBody>
          <a:bodyPr/>
          <a:lstStyle/>
          <a:p>
            <a:pPr marL="0" indent="0" eaLnBrk="1" hangingPunct="1"/>
            <a:r>
              <a:rPr lang="tr-TR" altLang="zh-CN" sz="2800" i="1" dirty="0"/>
              <a:t>s</a:t>
            </a:r>
            <a:r>
              <a:rPr lang="tr-TR" altLang="zh-CN" sz="2800" i="1" dirty="0" smtClean="0"/>
              <a:t>:SelectScan(s</a:t>
            </a:r>
            <a:r>
              <a:rPr lang="tr-TR" altLang="zh-CN" sz="2800" i="1" baseline="-25000" dirty="0" smtClean="0"/>
              <a:t>1</a:t>
            </a:r>
            <a:r>
              <a:rPr lang="tr-TR" altLang="zh-CN" sz="2800" i="1" dirty="0" smtClean="0"/>
              <a:t>,A=B) </a:t>
            </a:r>
            <a:r>
              <a:rPr lang="tr-TR" altLang="zh-CN" sz="2800" dirty="0" smtClean="0"/>
              <a:t>operatörü için, NT(s) ve V(</a:t>
            </a:r>
            <a:r>
              <a:rPr lang="tr-TR" altLang="zh-CN" sz="2800" dirty="0" err="1" smtClean="0"/>
              <a:t>s,F</a:t>
            </a:r>
            <a:r>
              <a:rPr lang="tr-TR" altLang="zh-CN" sz="2800" dirty="0" smtClean="0"/>
              <a:t>)</a:t>
            </a:r>
            <a:endParaRPr lang="tr-TR" altLang="zh-CN" dirty="0" smtClean="0"/>
          </a:p>
        </p:txBody>
      </p:sp>
      <p:sp>
        <p:nvSpPr>
          <p:cNvPr id="19461" name="İçerik Yer Tutucusu 2"/>
          <p:cNvSpPr>
            <a:spLocks noGrp="1" noChangeArrowheads="1"/>
          </p:cNvSpPr>
          <p:nvPr>
            <p:ph idx="1"/>
          </p:nvPr>
        </p:nvSpPr>
        <p:spPr>
          <a:xfrm>
            <a:off x="257175" y="736600"/>
            <a:ext cx="8469313" cy="5938838"/>
          </a:xfrm>
        </p:spPr>
        <p:txBody>
          <a:bodyPr/>
          <a:lstStyle/>
          <a:p>
            <a:pPr marL="342900" indent="-342900" algn="l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tr-TR" altLang="en-US" sz="2000" dirty="0" smtClean="0">
                <a:solidFill>
                  <a:srgbClr val="FF0D0D"/>
                </a:solidFill>
              </a:rPr>
              <a:t>Bu </a:t>
            </a:r>
            <a:r>
              <a:rPr lang="tr-TR" altLang="en-US" sz="2000" dirty="0" err="1" smtClean="0">
                <a:solidFill>
                  <a:srgbClr val="FF0D0D"/>
                </a:solidFill>
              </a:rPr>
              <a:t>operator</a:t>
            </a:r>
            <a:r>
              <a:rPr lang="tr-TR" altLang="en-US" sz="2000" dirty="0" smtClean="0">
                <a:solidFill>
                  <a:srgbClr val="FF0D0D"/>
                </a:solidFill>
              </a:rPr>
              <a:t> nerede kullanılıyor ?</a:t>
            </a:r>
          </a:p>
          <a:p>
            <a:pPr marL="342900" indent="-342900" algn="l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tr-TR" altLang="en-US" sz="2000" dirty="0" smtClean="0"/>
              <a:t>R(</a:t>
            </a:r>
            <a:r>
              <a:rPr lang="tr-TR" altLang="en-US" sz="2000" i="1" dirty="0" smtClean="0"/>
              <a:t>s</a:t>
            </a:r>
            <a:r>
              <a:rPr lang="tr-TR" altLang="en-US" sz="2000" i="1" baseline="-25000" dirty="0" smtClean="0"/>
              <a:t>1</a:t>
            </a:r>
            <a:r>
              <a:rPr lang="tr-TR" altLang="en-US" sz="2000" dirty="0" smtClean="0"/>
              <a:t>) =100</a:t>
            </a:r>
          </a:p>
          <a:p>
            <a:pPr marL="342900" indent="-342900" algn="l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tr-TR" altLang="en-US" sz="2400" dirty="0" smtClean="0"/>
              <a:t>V</a:t>
            </a:r>
            <a:r>
              <a:rPr lang="tr-TR" altLang="en-US" sz="2000" i="1" dirty="0" smtClean="0"/>
              <a:t>(s</a:t>
            </a:r>
            <a:r>
              <a:rPr lang="tr-TR" altLang="en-US" sz="2000" i="1" baseline="-25000" dirty="0" smtClean="0"/>
              <a:t>1</a:t>
            </a:r>
            <a:r>
              <a:rPr lang="tr-TR" altLang="en-US" sz="2000" dirty="0" smtClean="0"/>
              <a:t>,A)= 25</a:t>
            </a:r>
          </a:p>
          <a:p>
            <a:pPr marL="342900" indent="-342900" algn="l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tr-TR" altLang="en-US" sz="2400" dirty="0" smtClean="0"/>
              <a:t>V</a:t>
            </a:r>
            <a:r>
              <a:rPr lang="tr-TR" altLang="en-US" sz="2800" dirty="0" smtClean="0"/>
              <a:t>(</a:t>
            </a:r>
            <a:r>
              <a:rPr lang="tr-TR" altLang="en-US" sz="2000" i="1" dirty="0" smtClean="0"/>
              <a:t>s</a:t>
            </a:r>
            <a:r>
              <a:rPr lang="tr-TR" altLang="en-US" sz="2000" i="1" baseline="-25000" dirty="0" smtClean="0"/>
              <a:t>1</a:t>
            </a:r>
            <a:r>
              <a:rPr lang="tr-TR" altLang="en-US" sz="2000" dirty="0" smtClean="0"/>
              <a:t>,B)= 2</a:t>
            </a:r>
          </a:p>
          <a:p>
            <a:pPr marL="342900" indent="-342900" algn="l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tr-TR" altLang="en-US" sz="2000" dirty="0" smtClean="0">
                <a:solidFill>
                  <a:srgbClr val="FF0000"/>
                </a:solidFill>
              </a:rPr>
              <a:t>NT(s), V(</a:t>
            </a:r>
            <a:r>
              <a:rPr lang="tr-TR" altLang="en-US" sz="2000" dirty="0" err="1" smtClean="0">
                <a:solidFill>
                  <a:srgbClr val="FF0000"/>
                </a:solidFill>
              </a:rPr>
              <a:t>s,F</a:t>
            </a:r>
            <a:r>
              <a:rPr lang="tr-TR" altLang="en-US" sz="2000" dirty="0" smtClean="0">
                <a:solidFill>
                  <a:srgbClr val="FF0000"/>
                </a:solidFill>
              </a:rPr>
              <a:t>) değerleri nasıl </a:t>
            </a:r>
            <a:r>
              <a:rPr lang="tr-TR" altLang="en-US" sz="2000" dirty="0" err="1" smtClean="0">
                <a:solidFill>
                  <a:srgbClr val="FF0000"/>
                </a:solidFill>
              </a:rPr>
              <a:t>tahminedilir</a:t>
            </a:r>
            <a:r>
              <a:rPr lang="tr-TR" altLang="en-US" sz="2000" dirty="0" smtClean="0">
                <a:solidFill>
                  <a:srgbClr val="FF0000"/>
                </a:solidFill>
              </a:rPr>
              <a:t>?</a:t>
            </a:r>
          </a:p>
          <a:p>
            <a:pPr marL="342900" indent="-342900" algn="l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tr-TR" altLang="en-US" sz="2400" dirty="0" smtClean="0"/>
          </a:p>
          <a:p>
            <a:pPr marL="342900" indent="-342900" algn="l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tr-TR" altLang="en-US" sz="2400" dirty="0" smtClean="0"/>
              <a:t>V</a:t>
            </a:r>
            <a:r>
              <a:rPr lang="tr-TR" altLang="en-US" sz="2000" i="1" dirty="0" smtClean="0"/>
              <a:t>(s</a:t>
            </a:r>
            <a:r>
              <a:rPr lang="tr-TR" altLang="en-US" sz="2000" i="1" baseline="-25000" dirty="0" smtClean="0"/>
              <a:t>1</a:t>
            </a:r>
            <a:r>
              <a:rPr lang="tr-TR" altLang="en-US" sz="2000" dirty="0" smtClean="0"/>
              <a:t>,A) &gt; </a:t>
            </a:r>
            <a:r>
              <a:rPr lang="tr-TR" altLang="en-US" sz="2400" dirty="0" smtClean="0"/>
              <a:t>V</a:t>
            </a:r>
            <a:r>
              <a:rPr lang="tr-TR" altLang="en-US" sz="2000" i="1" dirty="0" smtClean="0"/>
              <a:t>(s</a:t>
            </a:r>
            <a:r>
              <a:rPr lang="tr-TR" altLang="en-US" sz="2000" i="1" baseline="-25000" dirty="0" smtClean="0"/>
              <a:t>1</a:t>
            </a:r>
            <a:r>
              <a:rPr lang="tr-TR" altLang="en-US" sz="2000" dirty="0" smtClean="0"/>
              <a:t>,B) ==&gt; </a:t>
            </a:r>
            <a:r>
              <a:rPr lang="tr-TR" altLang="en-US" sz="2000" i="1" dirty="0" smtClean="0">
                <a:latin typeface="Arial" panose="020B0604020202020204" pitchFamily="34" charset="0"/>
                <a:sym typeface="Arial" panose="020B0604020202020204" pitchFamily="34" charset="0"/>
              </a:rPr>
              <a:t>B niteliği  A'ya işaret ediyor. (B: yabancı anahtar.) Bir s1 kaydında, B değerinin A </a:t>
            </a:r>
            <a:r>
              <a:rPr lang="tr-TR" altLang="en-US" sz="2000" i="1" dirty="0" err="1" smtClean="0">
                <a:latin typeface="Arial" panose="020B0604020202020204" pitchFamily="34" charset="0"/>
                <a:sym typeface="Arial" panose="020B0604020202020204" pitchFamily="34" charset="0"/>
              </a:rPr>
              <a:t>değerinine</a:t>
            </a:r>
            <a:r>
              <a:rPr lang="tr-TR" altLang="en-US" sz="2000" i="1" dirty="0" smtClean="0">
                <a:latin typeface="Arial" panose="020B0604020202020204" pitchFamily="34" charset="0"/>
                <a:sym typeface="Arial" panose="020B0604020202020204" pitchFamily="34" charset="0"/>
              </a:rPr>
              <a:t> eşit olması olasılığı </a:t>
            </a:r>
            <a:r>
              <a:rPr lang="tr-TR" altLang="en-US" sz="2400" i="1" dirty="0" smtClean="0">
                <a:latin typeface="Arial" panose="020B0604020202020204" pitchFamily="34" charset="0"/>
                <a:sym typeface="Arial" panose="020B0604020202020204" pitchFamily="34" charset="0"/>
              </a:rPr>
              <a:t>1/</a:t>
            </a:r>
            <a:r>
              <a:rPr lang="tr-TR" altLang="en-US" sz="2000" dirty="0" smtClean="0"/>
              <a:t>V</a:t>
            </a:r>
            <a:r>
              <a:rPr lang="tr-TR" altLang="en-US" sz="2000" i="1" dirty="0" smtClean="0"/>
              <a:t>(s</a:t>
            </a:r>
            <a:r>
              <a:rPr lang="tr-TR" altLang="en-US" sz="2000" i="1" baseline="-25000" dirty="0" smtClean="0"/>
              <a:t>1</a:t>
            </a:r>
            <a:r>
              <a:rPr lang="tr-TR" altLang="en-US" sz="2000" dirty="0" smtClean="0"/>
              <a:t>,A) olur. </a:t>
            </a:r>
            <a:endParaRPr lang="tr-TR" altLang="en-US" sz="2800" dirty="0" smtClean="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algn="l" eaLnBrk="1" hangingPunct="1">
              <a:lnSpc>
                <a:spcPct val="80000"/>
              </a:lnSpc>
            </a:pPr>
            <a:r>
              <a:rPr lang="tr-TR" altLang="en-US" sz="2400" dirty="0" smtClean="0"/>
              <a:t>	Buna göre, </a:t>
            </a:r>
            <a:r>
              <a:rPr lang="tr-TR" altLang="en-US" sz="2400" dirty="0" smtClean="0">
                <a:solidFill>
                  <a:srgbClr val="FF0000"/>
                </a:solidFill>
              </a:rPr>
              <a:t>NT(s)=4</a:t>
            </a:r>
            <a:r>
              <a:rPr lang="tr-TR" altLang="en-US" sz="2400" dirty="0" smtClean="0"/>
              <a:t> olur. </a:t>
            </a:r>
          </a:p>
          <a:p>
            <a:pPr marL="342900" indent="-342900" algn="l" eaLnBrk="1" hangingPunct="1">
              <a:lnSpc>
                <a:spcPct val="80000"/>
              </a:lnSpc>
            </a:pPr>
            <a:endParaRPr lang="tr-TR" altLang="en-US" sz="2800" dirty="0" smtClean="0"/>
          </a:p>
          <a:p>
            <a:pPr marL="342900" indent="-342900" algn="l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tr-TR" altLang="en-US" sz="2400" dirty="0"/>
              <a:t>V(</a:t>
            </a:r>
            <a:r>
              <a:rPr lang="tr-TR" altLang="en-US" sz="2400" dirty="0" err="1"/>
              <a:t>s,F</a:t>
            </a:r>
            <a:r>
              <a:rPr lang="tr-TR" altLang="en-US" sz="2800" dirty="0" smtClean="0"/>
              <a:t>) =?</a:t>
            </a:r>
          </a:p>
          <a:p>
            <a:pPr lvl="1" algn="l" eaLnBrk="1" hangingPunct="1">
              <a:lnSpc>
                <a:spcPct val="80000"/>
              </a:lnSpc>
            </a:pPr>
            <a:r>
              <a:rPr lang="tr-TR" altLang="en-US" sz="2400" dirty="0" smtClean="0"/>
              <a:t>F=A,B ise; </a:t>
            </a:r>
            <a:r>
              <a:rPr lang="tr-TR" altLang="en-US" sz="1000" i="1" dirty="0" smtClean="0"/>
              <a:t>(yukarıdaki varsayımı dikkate alırsak..)</a:t>
            </a:r>
          </a:p>
          <a:p>
            <a:pPr lvl="2" algn="l" eaLnBrk="1" hangingPunct="1">
              <a:lnSpc>
                <a:spcPct val="80000"/>
              </a:lnSpc>
            </a:pPr>
            <a:r>
              <a:rPr lang="tr-TR" altLang="en-US" sz="2000" dirty="0" err="1" smtClean="0"/>
              <a:t>min</a:t>
            </a:r>
            <a:r>
              <a:rPr lang="tr-TR" altLang="en-US" sz="2000" dirty="0" smtClean="0"/>
              <a:t>(V</a:t>
            </a:r>
            <a:r>
              <a:rPr lang="tr-TR" altLang="en-US" sz="2000" i="1" dirty="0" smtClean="0"/>
              <a:t>(s</a:t>
            </a:r>
            <a:r>
              <a:rPr lang="tr-TR" altLang="en-US" sz="2000" i="1" baseline="-25000" dirty="0" smtClean="0"/>
              <a:t>1</a:t>
            </a:r>
            <a:r>
              <a:rPr lang="tr-TR" altLang="en-US" sz="2000" dirty="0" smtClean="0"/>
              <a:t>,A), V</a:t>
            </a:r>
            <a:r>
              <a:rPr lang="tr-TR" altLang="en-US" sz="2000" i="1" dirty="0" smtClean="0"/>
              <a:t>(s</a:t>
            </a:r>
            <a:r>
              <a:rPr lang="tr-TR" altLang="en-US" sz="2000" i="1" baseline="-25000" dirty="0" smtClean="0"/>
              <a:t>1</a:t>
            </a:r>
            <a:r>
              <a:rPr lang="tr-TR" altLang="en-US" sz="2000" dirty="0" smtClean="0"/>
              <a:t>,B)) = 2</a:t>
            </a:r>
          </a:p>
          <a:p>
            <a:pPr lvl="1" algn="l" eaLnBrk="1" hangingPunct="1">
              <a:lnSpc>
                <a:spcPct val="80000"/>
              </a:lnSpc>
            </a:pPr>
            <a:r>
              <a:rPr lang="tr-TR" altLang="en-US" sz="2000" dirty="0" smtClean="0">
                <a:latin typeface="Arial" panose="020B0604020202020204" pitchFamily="34" charset="0"/>
                <a:sym typeface="Arial" panose="020B0604020202020204" pitchFamily="34" charset="0"/>
              </a:rPr>
              <a:t>F≠ A,B</a:t>
            </a:r>
          </a:p>
          <a:p>
            <a:pPr marL="742950" lvl="1" indent="-285750" algn="l" eaLnBrk="1" hangingPunct="1">
              <a:lnSpc>
                <a:spcPct val="80000"/>
              </a:lnSpc>
              <a:buFont typeface="Arial" panose="020B0604020202020204" pitchFamily="34" charset="0"/>
              <a:buChar char="–"/>
            </a:pPr>
            <a:r>
              <a:rPr lang="tr-TR" altLang="en-US" sz="2000" dirty="0" err="1" smtClean="0"/>
              <a:t>min</a:t>
            </a:r>
            <a:r>
              <a:rPr lang="tr-TR" altLang="en-US" sz="2000" dirty="0" smtClean="0"/>
              <a:t>(NT(s), V</a:t>
            </a:r>
            <a:r>
              <a:rPr lang="tr-TR" altLang="en-US" sz="2000" i="1" dirty="0" smtClean="0"/>
              <a:t>(s</a:t>
            </a:r>
            <a:r>
              <a:rPr lang="tr-TR" altLang="en-US" sz="2000" i="1" baseline="-25000" dirty="0" smtClean="0"/>
              <a:t>1</a:t>
            </a:r>
            <a:r>
              <a:rPr lang="tr-TR" altLang="en-US" sz="2000" dirty="0" smtClean="0"/>
              <a:t>,F))</a:t>
            </a:r>
            <a:endParaRPr lang="tr-TR" altLang="en-US" sz="2400" dirty="0" smtClean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487" name="Mürekkep 19486"/>
              <p14:cNvContentPartPr/>
              <p14:nvPr/>
            </p14:nvContentPartPr>
            <p14:xfrm>
              <a:off x="6126079" y="1014873"/>
              <a:ext cx="1408320" cy="1492200"/>
            </p14:xfrm>
          </p:contentPart>
        </mc:Choice>
        <mc:Fallback xmlns="">
          <p:pic>
            <p:nvPicPr>
              <p:cNvPr id="19487" name="Mürekkep 1948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2119" y="1010553"/>
                <a:ext cx="1417680" cy="15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519" name="Mürekkep 19518"/>
              <p14:cNvContentPartPr/>
              <p14:nvPr/>
            </p14:nvContentPartPr>
            <p14:xfrm>
              <a:off x="6155959" y="2495193"/>
              <a:ext cx="385560" cy="284400"/>
            </p14:xfrm>
          </p:contentPart>
        </mc:Choice>
        <mc:Fallback xmlns="">
          <p:pic>
            <p:nvPicPr>
              <p:cNvPr id="19519" name="Mürekkep 1951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51999" y="2491593"/>
                <a:ext cx="39420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529" name="Mürekkep 19528"/>
              <p14:cNvContentPartPr/>
              <p14:nvPr/>
            </p14:nvContentPartPr>
            <p14:xfrm>
              <a:off x="6909439" y="2159673"/>
              <a:ext cx="426600" cy="261000"/>
            </p14:xfrm>
          </p:contentPart>
        </mc:Choice>
        <mc:Fallback xmlns="">
          <p:pic>
            <p:nvPicPr>
              <p:cNvPr id="19529" name="Mürekkep 1952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03679" y="2153913"/>
                <a:ext cx="4348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530" name="Mürekkep 19529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19530" name="Mürekkep 19529"/>
              <p:cNvPicPr/>
              <p:nvPr/>
            </p:nvPicPr>
            <p:blipFill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546" name="Mürekkep 19545"/>
              <p14:cNvContentPartPr/>
              <p14:nvPr/>
            </p14:nvContentPartPr>
            <p14:xfrm>
              <a:off x="6452239" y="2077953"/>
              <a:ext cx="1092240" cy="42120"/>
            </p14:xfrm>
          </p:contentPart>
        </mc:Choice>
        <mc:Fallback xmlns="">
          <p:pic>
            <p:nvPicPr>
              <p:cNvPr id="19546" name="Mürekkep 1954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48639" y="2075433"/>
                <a:ext cx="11012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553" name="Mürekkep 19552"/>
              <p14:cNvContentPartPr/>
              <p14:nvPr/>
            </p14:nvContentPartPr>
            <p14:xfrm>
              <a:off x="7157479" y="1646313"/>
              <a:ext cx="570960" cy="28800"/>
            </p14:xfrm>
          </p:contentPart>
        </mc:Choice>
        <mc:Fallback xmlns="">
          <p:pic>
            <p:nvPicPr>
              <p:cNvPr id="19553" name="Mürekkep 1955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48839" y="1637313"/>
                <a:ext cx="5882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556" name="Mürekkep 19555"/>
              <p14:cNvContentPartPr/>
              <p14:nvPr/>
            </p14:nvContentPartPr>
            <p14:xfrm>
              <a:off x="7870279" y="1572873"/>
              <a:ext cx="206280" cy="112320"/>
            </p14:xfrm>
          </p:contentPart>
        </mc:Choice>
        <mc:Fallback xmlns="">
          <p:pic>
            <p:nvPicPr>
              <p:cNvPr id="19556" name="Mürekkep 1955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62719" y="1560993"/>
                <a:ext cx="2221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558" name="Mürekkep 19557"/>
              <p14:cNvContentPartPr/>
              <p14:nvPr/>
            </p14:nvContentPartPr>
            <p14:xfrm>
              <a:off x="7086919" y="739473"/>
              <a:ext cx="483120" cy="35280"/>
            </p14:xfrm>
          </p:contentPart>
        </mc:Choice>
        <mc:Fallback xmlns="">
          <p:pic>
            <p:nvPicPr>
              <p:cNvPr id="19558" name="Mürekkep 1955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80079" y="728313"/>
                <a:ext cx="4986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561" name="Mürekkep 19560"/>
              <p14:cNvContentPartPr/>
              <p14:nvPr/>
            </p14:nvContentPartPr>
            <p14:xfrm>
              <a:off x="7264759" y="2492673"/>
              <a:ext cx="280080" cy="284040"/>
            </p14:xfrm>
          </p:contentPart>
        </mc:Choice>
        <mc:Fallback xmlns="">
          <p:pic>
            <p:nvPicPr>
              <p:cNvPr id="19561" name="Mürekkep 1956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62236" y="2489433"/>
                <a:ext cx="28765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564" name="Mürekkep 19563"/>
              <p14:cNvContentPartPr/>
              <p14:nvPr/>
            </p14:nvContentPartPr>
            <p14:xfrm>
              <a:off x="7574359" y="691233"/>
              <a:ext cx="367560" cy="114480"/>
            </p14:xfrm>
          </p:contentPart>
        </mc:Choice>
        <mc:Fallback xmlns="">
          <p:pic>
            <p:nvPicPr>
              <p:cNvPr id="19564" name="Mürekkep 1956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68239" y="679353"/>
                <a:ext cx="3834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596" name="Mürekkep 19595"/>
              <p14:cNvContentPartPr/>
              <p14:nvPr/>
            </p14:nvContentPartPr>
            <p14:xfrm>
              <a:off x="6696319" y="817233"/>
              <a:ext cx="672840" cy="664920"/>
            </p14:xfrm>
          </p:contentPart>
        </mc:Choice>
        <mc:Fallback xmlns="">
          <p:pic>
            <p:nvPicPr>
              <p:cNvPr id="19596" name="Mürekkep 1959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91279" y="811833"/>
                <a:ext cx="68256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598" name="Mürekkep 19597"/>
              <p14:cNvContentPartPr/>
              <p14:nvPr/>
            </p14:nvContentPartPr>
            <p14:xfrm>
              <a:off x="6941839" y="1477833"/>
              <a:ext cx="93600" cy="342720"/>
            </p14:xfrm>
          </p:contentPart>
        </mc:Choice>
        <mc:Fallback xmlns="">
          <p:pic>
            <p:nvPicPr>
              <p:cNvPr id="19598" name="Mürekkep 1959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36439" y="1472433"/>
                <a:ext cx="1026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605" name="Mürekkep 19604"/>
              <p14:cNvContentPartPr/>
              <p14:nvPr/>
            </p14:nvContentPartPr>
            <p14:xfrm>
              <a:off x="7364119" y="2196033"/>
              <a:ext cx="410040" cy="209880"/>
            </p14:xfrm>
          </p:contentPart>
        </mc:Choice>
        <mc:Fallback xmlns="">
          <p:pic>
            <p:nvPicPr>
              <p:cNvPr id="19605" name="Mürekkep 1960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61242" y="2193153"/>
                <a:ext cx="416155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606" name="Mürekkep 19605"/>
              <p14:cNvContentPartPr/>
              <p14:nvPr/>
            </p14:nvContentPartPr>
            <p14:xfrm>
              <a:off x="7247479" y="2439753"/>
              <a:ext cx="138240" cy="316440"/>
            </p14:xfrm>
          </p:contentPart>
        </mc:Choice>
        <mc:Fallback xmlns="">
          <p:pic>
            <p:nvPicPr>
              <p:cNvPr id="19606" name="Mürekkep 1960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42439" y="2435433"/>
                <a:ext cx="1483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635" name="Mürekkep 19634"/>
              <p14:cNvContentPartPr/>
              <p14:nvPr/>
            </p14:nvContentPartPr>
            <p14:xfrm>
              <a:off x="6436399" y="1887873"/>
              <a:ext cx="891000" cy="332640"/>
            </p14:xfrm>
          </p:contentPart>
        </mc:Choice>
        <mc:Fallback xmlns="">
          <p:pic>
            <p:nvPicPr>
              <p:cNvPr id="19635" name="Mürekkep 1963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30999" y="1884633"/>
                <a:ext cx="8996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642" name="Mürekkep 19641"/>
              <p14:cNvContentPartPr/>
              <p14:nvPr/>
            </p14:nvContentPartPr>
            <p14:xfrm>
              <a:off x="6437839" y="1108113"/>
              <a:ext cx="1076400" cy="406800"/>
            </p14:xfrm>
          </p:contentPart>
        </mc:Choice>
        <mc:Fallback xmlns="">
          <p:pic>
            <p:nvPicPr>
              <p:cNvPr id="19642" name="Mürekkep 1964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34599" y="1105593"/>
                <a:ext cx="108468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643" name="Mürekkep 19642"/>
              <p14:cNvContentPartPr/>
              <p14:nvPr/>
            </p14:nvContentPartPr>
            <p14:xfrm>
              <a:off x="5968399" y="2200353"/>
              <a:ext cx="522360" cy="271080"/>
            </p14:xfrm>
          </p:contentPart>
        </mc:Choice>
        <mc:Fallback xmlns="">
          <p:pic>
            <p:nvPicPr>
              <p:cNvPr id="19643" name="Mürekkep 1964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65159" y="2197473"/>
                <a:ext cx="53064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646" name="Mürekkep 19645"/>
              <p14:cNvContentPartPr/>
              <p14:nvPr/>
            </p14:nvContentPartPr>
            <p14:xfrm>
              <a:off x="5458279" y="1482153"/>
              <a:ext cx="730440" cy="547560"/>
            </p14:xfrm>
          </p:contentPart>
        </mc:Choice>
        <mc:Fallback xmlns="">
          <p:pic>
            <p:nvPicPr>
              <p:cNvPr id="19646" name="Mürekkep 1964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55759" y="1479273"/>
                <a:ext cx="73728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" name="Mürekkep 2"/>
              <p14:cNvContentPartPr/>
              <p14:nvPr/>
            </p14:nvContentPartPr>
            <p14:xfrm>
              <a:off x="7800403" y="2207237"/>
              <a:ext cx="170640" cy="212760"/>
            </p14:xfrm>
          </p:contentPart>
        </mc:Choice>
        <mc:Fallback xmlns="">
          <p:pic>
            <p:nvPicPr>
              <p:cNvPr id="3" name="Mürekkep 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98603" y="2203997"/>
                <a:ext cx="176400" cy="2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0489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r-TR" altLang="zh-CN" sz="1200" smtClean="0">
                <a:solidFill>
                  <a:srgbClr val="898989"/>
                </a:solidFill>
                <a:latin typeface="Arial" panose="020B0604020202020204" pitchFamily="34" charset="0"/>
              </a:rPr>
              <a:t>VTSG-20102</a:t>
            </a:r>
            <a:endParaRPr lang="tr-TR" altLang="zh-CN" sz="1800" smtClean="0">
              <a:latin typeface="Arial" panose="020B0604020202020204" pitchFamily="34" charset="0"/>
            </a:endParaRP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5974C4F-8C2B-40C9-8224-472A1C4C7B57}" type="slidenum">
              <a:rPr lang="tr-TR" altLang="zh-CN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tr-TR" altLang="zh-CN" sz="1800" smtClean="0">
              <a:latin typeface="Arial" panose="020B0604020202020204" pitchFamily="34" charset="0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7590" y="63686"/>
            <a:ext cx="6447997" cy="574675"/>
          </a:xfrm>
        </p:spPr>
        <p:txBody>
          <a:bodyPr/>
          <a:lstStyle/>
          <a:p>
            <a:pPr marL="0" indent="0" eaLnBrk="1" hangingPunct="1"/>
            <a:r>
              <a:rPr lang="tr-TR" altLang="zh-CN" sz="3000" dirty="0" smtClean="0"/>
              <a:t>Örnek</a:t>
            </a:r>
            <a:endParaRPr lang="tr-TR" altLang="zh-CN" sz="3200" dirty="0" smtClean="0"/>
          </a:p>
        </p:txBody>
      </p:sp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3">
            <a:lum bright="-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351024"/>
            <a:ext cx="5076825" cy="638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9"/>
          <p:cNvSpPr>
            <a:spLocks noChangeArrowheads="1"/>
          </p:cNvSpPr>
          <p:nvPr/>
        </p:nvSpPr>
        <p:spPr bwMode="auto">
          <a:xfrm>
            <a:off x="5562947" y="5373216"/>
            <a:ext cx="198050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tr-TR" altLang="zh-CN" sz="1000" b="1" dirty="0">
                <a:solidFill>
                  <a:srgbClr val="FF0D0D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R(s4) / </a:t>
            </a:r>
            <a:r>
              <a:rPr lang="tr-TR" altLang="zh-CN" sz="1000" b="1" dirty="0" err="1">
                <a:solidFill>
                  <a:srgbClr val="FF0D0D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max</a:t>
            </a:r>
            <a:r>
              <a:rPr lang="tr-TR" altLang="zh-CN" sz="1000" b="1" dirty="0">
                <a:solidFill>
                  <a:srgbClr val="FF0D0D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(V(s4,majorId),V(s4,DId)</a:t>
            </a:r>
            <a:endParaRPr lang="tr-TR" altLang="zh-CN" sz="1800" dirty="0">
              <a:latin typeface="Arial" panose="020B0604020202020204" pitchFamily="34" charset="0"/>
            </a:endParaRPr>
          </a:p>
        </p:txBody>
      </p:sp>
      <p:grpSp>
        <p:nvGrpSpPr>
          <p:cNvPr id="7" name="Grup 6"/>
          <p:cNvGrpSpPr/>
          <p:nvPr/>
        </p:nvGrpSpPr>
        <p:grpSpPr>
          <a:xfrm>
            <a:off x="451278" y="1203511"/>
            <a:ext cx="2770187" cy="2244725"/>
            <a:chOff x="360363" y="-76200"/>
            <a:chExt cx="2770187" cy="2244725"/>
          </a:xfrm>
        </p:grpSpPr>
        <p:pic>
          <p:nvPicPr>
            <p:cNvPr id="21510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75" y="107950"/>
              <a:ext cx="2517775" cy="206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3" name="Text Box 5"/>
            <p:cNvSpPr>
              <a:spLocks noChangeArrowheads="1"/>
            </p:cNvSpPr>
            <p:nvPr/>
          </p:nvSpPr>
          <p:spPr bwMode="auto">
            <a:xfrm>
              <a:off x="576263" y="1385888"/>
              <a:ext cx="5048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tr-TR" altLang="zh-CN" sz="1800">
                  <a:solidFill>
                    <a:srgbClr val="FF0D0D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s</a:t>
              </a:r>
              <a:r>
                <a:rPr lang="tr-TR" altLang="zh-CN" sz="1800" baseline="-25000">
                  <a:solidFill>
                    <a:srgbClr val="FF0D0D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lang="tr-TR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1514" name="Text Box 6"/>
            <p:cNvSpPr>
              <a:spLocks noChangeArrowheads="1"/>
            </p:cNvSpPr>
            <p:nvPr/>
          </p:nvSpPr>
          <p:spPr bwMode="auto">
            <a:xfrm>
              <a:off x="1781175" y="1020763"/>
              <a:ext cx="504825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tr-TR" altLang="zh-CN" sz="1800" dirty="0">
                  <a:solidFill>
                    <a:srgbClr val="FF0D0D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s</a:t>
              </a:r>
              <a:r>
                <a:rPr lang="tr-TR" altLang="zh-CN" sz="1800" baseline="-25000" dirty="0">
                  <a:solidFill>
                    <a:srgbClr val="FF0D0D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3</a:t>
              </a:r>
              <a:endParaRPr lang="tr-TR" altLang="zh-CN" sz="1800" dirty="0">
                <a:latin typeface="Arial" panose="020B0604020202020204" pitchFamily="34" charset="0"/>
              </a:endParaRPr>
            </a:p>
          </p:txBody>
        </p:sp>
        <p:sp>
          <p:nvSpPr>
            <p:cNvPr id="21515" name="Text Box 5"/>
            <p:cNvSpPr>
              <a:spLocks noChangeArrowheads="1"/>
            </p:cNvSpPr>
            <p:nvPr/>
          </p:nvSpPr>
          <p:spPr bwMode="auto">
            <a:xfrm>
              <a:off x="681038" y="796925"/>
              <a:ext cx="5048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tr-TR" altLang="zh-CN" sz="1800">
                  <a:solidFill>
                    <a:srgbClr val="FF0D0D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s</a:t>
              </a:r>
              <a:r>
                <a:rPr lang="tr-TR" altLang="zh-CN" sz="1800" baseline="-25000">
                  <a:solidFill>
                    <a:srgbClr val="FF0D0D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4</a:t>
              </a:r>
              <a:endParaRPr lang="tr-TR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1516" name="Text Box 6"/>
            <p:cNvSpPr>
              <a:spLocks noChangeArrowheads="1"/>
            </p:cNvSpPr>
            <p:nvPr/>
          </p:nvSpPr>
          <p:spPr bwMode="auto">
            <a:xfrm>
              <a:off x="360363" y="268288"/>
              <a:ext cx="5048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tr-TR" altLang="zh-CN" sz="1800">
                  <a:solidFill>
                    <a:srgbClr val="FF0D0D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s</a:t>
              </a:r>
              <a:r>
                <a:rPr lang="tr-TR" altLang="zh-CN" sz="1800" baseline="-25000">
                  <a:solidFill>
                    <a:srgbClr val="FF0D0D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5</a:t>
              </a:r>
              <a:endParaRPr lang="tr-TR" altLang="zh-CN" sz="1800">
                <a:latin typeface="Arial" panose="020B0604020202020204" pitchFamily="34" charset="0"/>
              </a:endParaRPr>
            </a:p>
          </p:txBody>
        </p:sp>
        <p:sp>
          <p:nvSpPr>
            <p:cNvPr id="21517" name="Text Box 5"/>
            <p:cNvSpPr>
              <a:spLocks noChangeArrowheads="1"/>
            </p:cNvSpPr>
            <p:nvPr/>
          </p:nvSpPr>
          <p:spPr bwMode="auto">
            <a:xfrm>
              <a:off x="2625725" y="1570038"/>
              <a:ext cx="504825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tr-TR" altLang="zh-CN" sz="1800" dirty="0">
                  <a:solidFill>
                    <a:srgbClr val="FF0D0D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s</a:t>
              </a:r>
              <a:r>
                <a:rPr lang="tr-TR" altLang="zh-CN" sz="1800" baseline="-25000" dirty="0">
                  <a:solidFill>
                    <a:srgbClr val="FF0D0D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2</a:t>
              </a:r>
              <a:endParaRPr lang="tr-TR" altLang="zh-CN" sz="1800" dirty="0">
                <a:latin typeface="Arial" panose="020B0604020202020204" pitchFamily="34" charset="0"/>
              </a:endParaRPr>
            </a:p>
          </p:txBody>
        </p:sp>
        <p:sp>
          <p:nvSpPr>
            <p:cNvPr id="21518" name="Text Box 6"/>
            <p:cNvSpPr>
              <a:spLocks noChangeArrowheads="1"/>
            </p:cNvSpPr>
            <p:nvPr/>
          </p:nvSpPr>
          <p:spPr bwMode="auto">
            <a:xfrm>
              <a:off x="2033588" y="-76200"/>
              <a:ext cx="5048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sym typeface="MS PGothic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tr-TR" altLang="zh-CN" sz="1800">
                  <a:solidFill>
                    <a:srgbClr val="FF0D0D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s</a:t>
              </a:r>
              <a:r>
                <a:rPr lang="tr-TR" altLang="zh-CN" sz="1800" baseline="-25000">
                  <a:solidFill>
                    <a:srgbClr val="FF0D0D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6</a:t>
              </a:r>
              <a:endParaRPr lang="tr-TR" altLang="zh-CN" sz="1800">
                <a:latin typeface="Arial" panose="020B0604020202020204" pitchFamily="34" charset="0"/>
              </a:endParaRPr>
            </a:p>
          </p:txBody>
        </p:sp>
      </p:grpSp>
      <p:sp>
        <p:nvSpPr>
          <p:cNvPr id="3" name="Metin kutusu 2"/>
          <p:cNvSpPr txBox="1"/>
          <p:nvPr/>
        </p:nvSpPr>
        <p:spPr>
          <a:xfrm>
            <a:off x="4608004" y="3969060"/>
            <a:ext cx="1260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b="1" dirty="0">
                <a:solidFill>
                  <a:srgbClr val="FF0000"/>
                </a:solidFill>
              </a:rPr>
              <a:t>4500+</a:t>
            </a:r>
            <a:r>
              <a:rPr lang="tr-TR" sz="1200" b="1" u="sng" dirty="0">
                <a:solidFill>
                  <a:srgbClr val="FF0000"/>
                </a:solidFill>
              </a:rPr>
              <a:t>45000</a:t>
            </a:r>
            <a:r>
              <a:rPr lang="tr-TR" sz="1200" b="1" dirty="0">
                <a:solidFill>
                  <a:srgbClr val="FF0000"/>
                </a:solidFill>
              </a:rPr>
              <a:t>*2</a:t>
            </a:r>
          </a:p>
        </p:txBody>
      </p:sp>
      <p:cxnSp>
        <p:nvCxnSpPr>
          <p:cNvPr id="5" name="Düz Ok Bağlayıcısı 4"/>
          <p:cNvCxnSpPr/>
          <p:nvPr/>
        </p:nvCxnSpPr>
        <p:spPr>
          <a:xfrm flipH="1">
            <a:off x="2375756" y="4077072"/>
            <a:ext cx="2124236" cy="756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etin kutusu 5"/>
          <p:cNvSpPr txBox="1"/>
          <p:nvPr/>
        </p:nvSpPr>
        <p:spPr>
          <a:xfrm>
            <a:off x="865187" y="4833156"/>
            <a:ext cx="309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FF0000"/>
                </a:solidFill>
              </a:rPr>
              <a:t>S4= </a:t>
            </a:r>
            <a:r>
              <a:rPr lang="tr-TR" dirty="0" err="1">
                <a:solidFill>
                  <a:srgbClr val="FF0000"/>
                </a:solidFill>
              </a:rPr>
              <a:t>ProductScan</a:t>
            </a:r>
            <a:r>
              <a:rPr lang="tr-TR" dirty="0">
                <a:solidFill>
                  <a:srgbClr val="FF0000"/>
                </a:solidFill>
              </a:rPr>
              <a:t> (s3,s1) =?</a:t>
            </a:r>
          </a:p>
          <a:p>
            <a:r>
              <a:rPr lang="tr-TR" dirty="0">
                <a:solidFill>
                  <a:srgbClr val="FF0000"/>
                </a:solidFill>
              </a:rPr>
              <a:t>2 + </a:t>
            </a:r>
            <a:r>
              <a:rPr lang="tr-TR" u="sng" dirty="0">
                <a:solidFill>
                  <a:srgbClr val="FF0000"/>
                </a:solidFill>
              </a:rPr>
              <a:t>1</a:t>
            </a:r>
            <a:r>
              <a:rPr lang="tr-TR" dirty="0">
                <a:solidFill>
                  <a:srgbClr val="FF0000"/>
                </a:solidFill>
              </a:rPr>
              <a:t>*4500 =4502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Mürekkep 27"/>
              <p14:cNvContentPartPr/>
              <p14:nvPr/>
            </p14:nvContentPartPr>
            <p14:xfrm>
              <a:off x="4892228" y="118369"/>
              <a:ext cx="1481760" cy="602640"/>
            </p14:xfrm>
          </p:contentPart>
        </mc:Choice>
        <mc:Fallback xmlns="">
          <p:pic>
            <p:nvPicPr>
              <p:cNvPr id="28" name="Mürekkep 2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87548" y="112249"/>
                <a:ext cx="149724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Mürekkep 8"/>
              <p14:cNvContentPartPr/>
              <p14:nvPr/>
            </p14:nvContentPartPr>
            <p14:xfrm>
              <a:off x="1457599" y="1688793"/>
              <a:ext cx="169920" cy="939600"/>
            </p14:xfrm>
          </p:contentPart>
        </mc:Choice>
        <mc:Fallback xmlns="">
          <p:pic>
            <p:nvPicPr>
              <p:cNvPr id="9" name="Mürekkep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5079" y="1685554"/>
                <a:ext cx="176040" cy="9475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Mürekkep 10"/>
              <p14:cNvContentPartPr/>
              <p14:nvPr/>
            </p14:nvContentPartPr>
            <p14:xfrm>
              <a:off x="7234920" y="6401880"/>
              <a:ext cx="343080" cy="333720"/>
            </p14:xfrm>
          </p:contentPart>
        </mc:Choice>
        <mc:Fallback xmlns="">
          <p:pic>
            <p:nvPicPr>
              <p:cNvPr id="11" name="Mürekkep 1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29160" y="6396120"/>
                <a:ext cx="35460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Mürekkep 23"/>
              <p14:cNvContentPartPr/>
              <p14:nvPr/>
            </p14:nvContentPartPr>
            <p14:xfrm>
              <a:off x="1572799" y="2498073"/>
              <a:ext cx="407160" cy="221040"/>
            </p14:xfrm>
          </p:contentPart>
        </mc:Choice>
        <mc:Fallback xmlns="">
          <p:pic>
            <p:nvPicPr>
              <p:cNvPr id="24" name="Mürekkep 2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68839" y="2495557"/>
                <a:ext cx="415440" cy="2278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2" name="Mürekkep 41"/>
              <p14:cNvContentPartPr/>
              <p14:nvPr/>
            </p14:nvContentPartPr>
            <p14:xfrm>
              <a:off x="1118479" y="2962473"/>
              <a:ext cx="148320" cy="154440"/>
            </p14:xfrm>
          </p:contentPart>
        </mc:Choice>
        <mc:Fallback xmlns="">
          <p:pic>
            <p:nvPicPr>
              <p:cNvPr id="42" name="Mürekkep 4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13439" y="2958163"/>
                <a:ext cx="157680" cy="16234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49718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E1275F6-48B7-4AB1-9411-BC222D173A92}" type="slidenum">
              <a:rPr lang="tr-TR" altLang="zh-CN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tr-TR" altLang="zh-CN" sz="1800" smtClean="0">
              <a:latin typeface="Arial" panose="020B0604020202020204" pitchFamily="34" charset="0"/>
            </a:endParaRP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1600"/>
            <a:ext cx="8229600" cy="620713"/>
          </a:xfrm>
        </p:spPr>
        <p:txBody>
          <a:bodyPr/>
          <a:lstStyle/>
          <a:p>
            <a:pPr eaLnBrk="1" hangingPunct="1"/>
            <a:r>
              <a:rPr lang="tr-TR" altLang="en-US" sz="3200" smtClean="0"/>
              <a:t>Örnek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43050" y="603250"/>
            <a:ext cx="6562725" cy="1508125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tr-TR" altLang="en-US" sz="2400" smtClean="0">
                <a:latin typeface="Consolas" panose="020B0609020204030204" pitchFamily="49" charset="0"/>
              </a:rPr>
              <a:t>T3: select (DEPT, DName="cs")</a:t>
            </a:r>
          </a:p>
          <a:p>
            <a:pPr algn="ctr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tr-TR" altLang="en-US" sz="2400" smtClean="0">
                <a:latin typeface="Consolas" panose="020B0609020204030204" pitchFamily="49" charset="0"/>
              </a:rPr>
              <a:t>T4: select (STUDENT, GradYear=2013)</a:t>
            </a:r>
          </a:p>
          <a:p>
            <a:pPr algn="ctr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tr-TR" altLang="en-US" sz="2400" smtClean="0">
                <a:latin typeface="Consolas" panose="020B0609020204030204" pitchFamily="49" charset="0"/>
              </a:rPr>
              <a:t>product (T3,T4) =?</a:t>
            </a:r>
          </a:p>
          <a:p>
            <a:pPr algn="ctr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tr-TR" altLang="en-US" sz="2000" smtClean="0">
                <a:latin typeface="Consolas" panose="020B0609020204030204" pitchFamily="49" charset="0"/>
              </a:rPr>
              <a:t>product (T4,T3) =?</a:t>
            </a:r>
          </a:p>
        </p:txBody>
      </p:sp>
      <p:sp>
        <p:nvSpPr>
          <p:cNvPr id="23558" name="Dikdörtgen 6"/>
          <p:cNvSpPr>
            <a:spLocks noChangeArrowheads="1"/>
          </p:cNvSpPr>
          <p:nvPr/>
        </p:nvSpPr>
        <p:spPr bwMode="auto">
          <a:xfrm>
            <a:off x="720725" y="2357438"/>
            <a:ext cx="1922463" cy="646112"/>
          </a:xfrm>
          <a:prstGeom prst="rect">
            <a:avLst/>
          </a:prstGeom>
          <a:noFill/>
          <a:ln w="25400">
            <a:solidFill>
              <a:srgbClr val="395E8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3975" tIns="14605" rIns="53975" bIns="14605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>
                <a:latin typeface="MS PGothic" panose="020B0600070205080204" pitchFamily="34" charset="-128"/>
                <a:ea typeface="MS PGothic" panose="020B0600070205080204" pitchFamily="34" charset="-128"/>
              </a:rPr>
              <a:t>PRODUCT(s3,s4)</a:t>
            </a:r>
          </a:p>
        </p:txBody>
      </p:sp>
      <p:sp>
        <p:nvSpPr>
          <p:cNvPr id="23559" name="Dikdörtgen 18"/>
          <p:cNvSpPr>
            <a:spLocks noChangeArrowheads="1"/>
          </p:cNvSpPr>
          <p:nvPr/>
        </p:nvSpPr>
        <p:spPr bwMode="auto">
          <a:xfrm>
            <a:off x="193675" y="3527425"/>
            <a:ext cx="1385888" cy="644525"/>
          </a:xfrm>
          <a:prstGeom prst="rect">
            <a:avLst/>
          </a:prstGeom>
          <a:noFill/>
          <a:ln w="25400">
            <a:solidFill>
              <a:srgbClr val="395E8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3975" tIns="14605" rIns="53975" bIns="14605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>
                <a:latin typeface="MS PGothic" panose="020B0600070205080204" pitchFamily="34" charset="-128"/>
                <a:ea typeface="MS PGothic" panose="020B0600070205080204" pitchFamily="34" charset="-128"/>
              </a:rPr>
              <a:t>s3: SelectScan (s1,DName=cs)</a:t>
            </a:r>
          </a:p>
        </p:txBody>
      </p:sp>
      <p:sp>
        <p:nvSpPr>
          <p:cNvPr id="23560" name="Düz Bağlayıcı 17"/>
          <p:cNvSpPr>
            <a:spLocks noChangeShapeType="1"/>
          </p:cNvSpPr>
          <p:nvPr/>
        </p:nvSpPr>
        <p:spPr bwMode="auto">
          <a:xfrm flipV="1">
            <a:off x="906462" y="3003550"/>
            <a:ext cx="688181" cy="517093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23561" name="Dikdörtgen 18"/>
          <p:cNvSpPr>
            <a:spLocks noChangeArrowheads="1"/>
          </p:cNvSpPr>
          <p:nvPr/>
        </p:nvSpPr>
        <p:spPr bwMode="auto">
          <a:xfrm>
            <a:off x="2239963" y="3546475"/>
            <a:ext cx="1620837" cy="644525"/>
          </a:xfrm>
          <a:prstGeom prst="rect">
            <a:avLst/>
          </a:prstGeom>
          <a:noFill/>
          <a:ln w="25400">
            <a:solidFill>
              <a:srgbClr val="395E8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3975" tIns="14605" rIns="53975" bIns="14605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 dirty="0">
                <a:latin typeface="MS PGothic" panose="020B0600070205080204" pitchFamily="34" charset="-128"/>
                <a:ea typeface="MS PGothic" panose="020B0600070205080204" pitchFamily="34" charset="-128"/>
              </a:rPr>
              <a:t>s4: </a:t>
            </a:r>
            <a:r>
              <a:rPr lang="tr-TR" altLang="en-US" sz="1400" dirty="0" err="1" smtClean="0">
                <a:latin typeface="MS PGothic" panose="020B0600070205080204" pitchFamily="34" charset="-128"/>
                <a:ea typeface="MS PGothic" panose="020B0600070205080204" pitchFamily="34" charset="-128"/>
              </a:rPr>
              <a:t>SelectScan</a:t>
            </a:r>
            <a:r>
              <a:rPr lang="tr-TR" altLang="en-US" sz="1400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 (s2</a:t>
            </a:r>
            <a:r>
              <a:rPr lang="tr-TR" altLang="en-US" sz="1400" dirty="0">
                <a:latin typeface="MS PGothic" panose="020B0600070205080204" pitchFamily="34" charset="-128"/>
                <a:ea typeface="MS PGothic" panose="020B0600070205080204" pitchFamily="34" charset="-128"/>
              </a:rPr>
              <a:t>, </a:t>
            </a:r>
            <a:r>
              <a:rPr lang="tr-TR" altLang="en-US" sz="14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GradYear</a:t>
            </a:r>
            <a:r>
              <a:rPr lang="tr-TR" altLang="en-US" sz="1400" dirty="0">
                <a:latin typeface="MS PGothic" panose="020B0600070205080204" pitchFamily="34" charset="-128"/>
                <a:ea typeface="MS PGothic" panose="020B0600070205080204" pitchFamily="34" charset="-128"/>
              </a:rPr>
              <a:t>=2013)</a:t>
            </a:r>
          </a:p>
        </p:txBody>
      </p:sp>
      <p:sp>
        <p:nvSpPr>
          <p:cNvPr id="23562" name="Düz Bağlayıcı 17"/>
          <p:cNvSpPr>
            <a:spLocks noChangeShapeType="1"/>
          </p:cNvSpPr>
          <p:nvPr/>
        </p:nvSpPr>
        <p:spPr bwMode="auto">
          <a:xfrm flipH="1" flipV="1">
            <a:off x="1775618" y="3009900"/>
            <a:ext cx="1082676" cy="566305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23563" name="Dikdörtgen 18"/>
          <p:cNvSpPr>
            <a:spLocks noChangeArrowheads="1"/>
          </p:cNvSpPr>
          <p:nvPr/>
        </p:nvSpPr>
        <p:spPr bwMode="auto">
          <a:xfrm>
            <a:off x="214313" y="4443413"/>
            <a:ext cx="1384300" cy="646112"/>
          </a:xfrm>
          <a:prstGeom prst="rect">
            <a:avLst/>
          </a:prstGeom>
          <a:noFill/>
          <a:ln w="25400">
            <a:solidFill>
              <a:srgbClr val="395E8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3975" tIns="14605" rIns="53975" bIns="14605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>
                <a:latin typeface="MS PGothic" panose="020B0600070205080204" pitchFamily="34" charset="-128"/>
                <a:ea typeface="MS PGothic" panose="020B0600070205080204" pitchFamily="34" charset="-128"/>
              </a:rPr>
              <a:t>s1:TableScan DEPT</a:t>
            </a:r>
          </a:p>
        </p:txBody>
      </p:sp>
      <p:sp>
        <p:nvSpPr>
          <p:cNvPr id="23564" name="Dikdörtgen 18"/>
          <p:cNvSpPr>
            <a:spLocks noChangeArrowheads="1"/>
          </p:cNvSpPr>
          <p:nvPr/>
        </p:nvSpPr>
        <p:spPr bwMode="auto">
          <a:xfrm>
            <a:off x="2362200" y="4368800"/>
            <a:ext cx="1384300" cy="644525"/>
          </a:xfrm>
          <a:prstGeom prst="rect">
            <a:avLst/>
          </a:prstGeom>
          <a:noFill/>
          <a:ln w="25400">
            <a:solidFill>
              <a:srgbClr val="395E8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3975" tIns="14605" rIns="53975" bIns="14605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>
                <a:latin typeface="MS PGothic" panose="020B0600070205080204" pitchFamily="34" charset="-128"/>
                <a:ea typeface="MS PGothic" panose="020B0600070205080204" pitchFamily="34" charset="-128"/>
              </a:rPr>
              <a:t>s2: TableScan STUDENT</a:t>
            </a:r>
          </a:p>
        </p:txBody>
      </p:sp>
      <p:sp>
        <p:nvSpPr>
          <p:cNvPr id="23565" name="Düz Bağlayıcı 17"/>
          <p:cNvSpPr>
            <a:spLocks noChangeShapeType="1"/>
          </p:cNvSpPr>
          <p:nvPr/>
        </p:nvSpPr>
        <p:spPr bwMode="auto">
          <a:xfrm flipV="1">
            <a:off x="853281" y="4171950"/>
            <a:ext cx="0" cy="277019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23566" name="Düz Bağlayıcı 17"/>
          <p:cNvSpPr>
            <a:spLocks noChangeShapeType="1"/>
          </p:cNvSpPr>
          <p:nvPr/>
        </p:nvSpPr>
        <p:spPr bwMode="auto">
          <a:xfrm flipH="1" flipV="1">
            <a:off x="3028949" y="4191000"/>
            <a:ext cx="26194" cy="185305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23567" name="Text Box 13"/>
          <p:cNvSpPr txBox="1">
            <a:spLocks noChangeArrowheads="1"/>
          </p:cNvSpPr>
          <p:nvPr/>
        </p:nvSpPr>
        <p:spPr bwMode="auto">
          <a:xfrm>
            <a:off x="53975" y="4237038"/>
            <a:ext cx="852488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3975" tIns="14605" rIns="53975" bIns="146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2,40</a:t>
            </a:r>
          </a:p>
        </p:txBody>
      </p:sp>
      <p:sp>
        <p:nvSpPr>
          <p:cNvPr id="23568" name="Text Box 14"/>
          <p:cNvSpPr txBox="1">
            <a:spLocks noChangeArrowheads="1"/>
          </p:cNvSpPr>
          <p:nvPr/>
        </p:nvSpPr>
        <p:spPr bwMode="auto">
          <a:xfrm>
            <a:off x="381000" y="3175000"/>
            <a:ext cx="85407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3975" tIns="14605" rIns="53975" bIns="146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2,1</a:t>
            </a:r>
          </a:p>
        </p:txBody>
      </p:sp>
      <p:sp>
        <p:nvSpPr>
          <p:cNvPr id="23569" name="Text Box 15"/>
          <p:cNvSpPr txBox="1">
            <a:spLocks noChangeArrowheads="1"/>
          </p:cNvSpPr>
          <p:nvPr/>
        </p:nvSpPr>
        <p:spPr bwMode="auto">
          <a:xfrm>
            <a:off x="3578225" y="4217988"/>
            <a:ext cx="1171575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3975" tIns="14605" rIns="53975" bIns="146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4500,45.000</a:t>
            </a:r>
          </a:p>
        </p:txBody>
      </p:sp>
      <p:sp>
        <p:nvSpPr>
          <p:cNvPr id="23570" name="Text Box 16"/>
          <p:cNvSpPr txBox="1">
            <a:spLocks noChangeArrowheads="1"/>
          </p:cNvSpPr>
          <p:nvPr/>
        </p:nvSpPr>
        <p:spPr bwMode="auto">
          <a:xfrm>
            <a:off x="3182938" y="3328988"/>
            <a:ext cx="1171575" cy="21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3975" tIns="14605" rIns="53975" bIns="146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4500, 900</a:t>
            </a:r>
            <a:endParaRPr lang="tr-TR" altLang="en-US" sz="1800">
              <a:latin typeface="Arial" panose="020B0604020202020204" pitchFamily="34" charset="0"/>
            </a:endParaRPr>
          </a:p>
        </p:txBody>
      </p:sp>
      <p:sp>
        <p:nvSpPr>
          <p:cNvPr id="23571" name="Text Box 17"/>
          <p:cNvSpPr txBox="1">
            <a:spLocks noChangeArrowheads="1"/>
          </p:cNvSpPr>
          <p:nvPr/>
        </p:nvSpPr>
        <p:spPr bwMode="auto">
          <a:xfrm>
            <a:off x="2289175" y="2098675"/>
            <a:ext cx="1497013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3975" tIns="14605" rIns="53975" bIns="146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(NP,NT)= </a:t>
            </a:r>
            <a:r>
              <a:rPr lang="tr-TR" altLang="en-US" sz="1200" b="1" dirty="0">
                <a:solidFill>
                  <a:srgbClr val="FF0000"/>
                </a:solidFill>
                <a:latin typeface="Arial" panose="020B0604020202020204" pitchFamily="34" charset="0"/>
              </a:rPr>
              <a:t>4502, 900</a:t>
            </a:r>
            <a:endParaRPr lang="tr-TR" altLang="en-US" sz="1800" dirty="0">
              <a:latin typeface="Arial" panose="020B0604020202020204" pitchFamily="34" charset="0"/>
            </a:endParaRPr>
          </a:p>
        </p:txBody>
      </p:sp>
      <p:sp>
        <p:nvSpPr>
          <p:cNvPr id="23572" name="Dikdörtgen 6"/>
          <p:cNvSpPr>
            <a:spLocks noChangeArrowheads="1"/>
          </p:cNvSpPr>
          <p:nvPr/>
        </p:nvSpPr>
        <p:spPr bwMode="auto">
          <a:xfrm>
            <a:off x="5367338" y="2471738"/>
            <a:ext cx="1922462" cy="646112"/>
          </a:xfrm>
          <a:prstGeom prst="rect">
            <a:avLst/>
          </a:prstGeom>
          <a:noFill/>
          <a:ln w="25400">
            <a:solidFill>
              <a:srgbClr val="395E8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3975" tIns="14605" rIns="53975" bIns="14605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>
                <a:latin typeface="MS PGothic" panose="020B0600070205080204" pitchFamily="34" charset="-128"/>
                <a:ea typeface="MS PGothic" panose="020B0600070205080204" pitchFamily="34" charset="-128"/>
              </a:rPr>
              <a:t>PRODUCT(s4,s3)</a:t>
            </a:r>
            <a:endParaRPr lang="tr-TR" altLang="en-US" sz="1800">
              <a:latin typeface="Arial" panose="020B0604020202020204" pitchFamily="34" charset="0"/>
            </a:endParaRPr>
          </a:p>
        </p:txBody>
      </p:sp>
      <p:sp>
        <p:nvSpPr>
          <p:cNvPr id="23573" name="Dikdörtgen 18"/>
          <p:cNvSpPr>
            <a:spLocks noChangeArrowheads="1"/>
          </p:cNvSpPr>
          <p:nvPr/>
        </p:nvSpPr>
        <p:spPr bwMode="auto">
          <a:xfrm>
            <a:off x="6951663" y="3641725"/>
            <a:ext cx="1385887" cy="644525"/>
          </a:xfrm>
          <a:prstGeom prst="rect">
            <a:avLst/>
          </a:prstGeom>
          <a:noFill/>
          <a:ln w="25400">
            <a:solidFill>
              <a:srgbClr val="395E8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3975" tIns="14605" rIns="53975" bIns="14605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>
                <a:latin typeface="MS PGothic" panose="020B0600070205080204" pitchFamily="34" charset="-128"/>
                <a:ea typeface="MS PGothic" panose="020B0600070205080204" pitchFamily="34" charset="-128"/>
              </a:rPr>
              <a:t>s3: SelectScan (s1,DName=cs)</a:t>
            </a:r>
          </a:p>
        </p:txBody>
      </p:sp>
      <p:sp>
        <p:nvSpPr>
          <p:cNvPr id="23574" name="Düz Bağlayıcı 17"/>
          <p:cNvSpPr>
            <a:spLocks noChangeShapeType="1"/>
          </p:cNvSpPr>
          <p:nvPr/>
        </p:nvSpPr>
        <p:spPr bwMode="auto">
          <a:xfrm flipV="1">
            <a:off x="5635134" y="3117850"/>
            <a:ext cx="665058" cy="566883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23575" name="Dikdörtgen 18"/>
          <p:cNvSpPr>
            <a:spLocks noChangeArrowheads="1"/>
          </p:cNvSpPr>
          <p:nvPr/>
        </p:nvSpPr>
        <p:spPr bwMode="auto">
          <a:xfrm>
            <a:off x="4751388" y="3660775"/>
            <a:ext cx="1604963" cy="644525"/>
          </a:xfrm>
          <a:prstGeom prst="rect">
            <a:avLst/>
          </a:prstGeom>
          <a:noFill/>
          <a:ln w="25400">
            <a:solidFill>
              <a:srgbClr val="395E8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3975" tIns="14605" rIns="53975" bIns="14605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 dirty="0">
                <a:latin typeface="MS PGothic" panose="020B0600070205080204" pitchFamily="34" charset="-128"/>
                <a:ea typeface="MS PGothic" panose="020B0600070205080204" pitchFamily="34" charset="-128"/>
              </a:rPr>
              <a:t>s4: </a:t>
            </a:r>
            <a:r>
              <a:rPr lang="tr-TR" altLang="en-US" sz="1400" dirty="0" err="1" smtClean="0">
                <a:latin typeface="MS PGothic" panose="020B0600070205080204" pitchFamily="34" charset="-128"/>
                <a:ea typeface="MS PGothic" panose="020B0600070205080204" pitchFamily="34" charset="-128"/>
              </a:rPr>
              <a:t>SelectScan</a:t>
            </a:r>
            <a:r>
              <a:rPr lang="tr-TR" altLang="en-US" sz="1400" dirty="0" smtClean="0">
                <a:latin typeface="MS PGothic" panose="020B0600070205080204" pitchFamily="34" charset="-128"/>
                <a:ea typeface="MS PGothic" panose="020B0600070205080204" pitchFamily="34" charset="-128"/>
              </a:rPr>
              <a:t>(s2</a:t>
            </a:r>
            <a:r>
              <a:rPr lang="tr-TR" altLang="en-US" sz="1400" dirty="0">
                <a:latin typeface="MS PGothic" panose="020B0600070205080204" pitchFamily="34" charset="-128"/>
                <a:ea typeface="MS PGothic" panose="020B0600070205080204" pitchFamily="34" charset="-128"/>
              </a:rPr>
              <a:t>, </a:t>
            </a:r>
            <a:r>
              <a:rPr lang="tr-TR" altLang="en-US" sz="1400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GradYear</a:t>
            </a:r>
            <a:r>
              <a:rPr lang="tr-TR" altLang="en-US" sz="1400" dirty="0">
                <a:latin typeface="MS PGothic" panose="020B0600070205080204" pitchFamily="34" charset="-128"/>
                <a:ea typeface="MS PGothic" panose="020B0600070205080204" pitchFamily="34" charset="-128"/>
              </a:rPr>
              <a:t>=2013)</a:t>
            </a:r>
          </a:p>
        </p:txBody>
      </p:sp>
      <p:sp>
        <p:nvSpPr>
          <p:cNvPr id="23576" name="Düz Bağlayıcı 17"/>
          <p:cNvSpPr>
            <a:spLocks noChangeShapeType="1"/>
          </p:cNvSpPr>
          <p:nvPr/>
        </p:nvSpPr>
        <p:spPr bwMode="auto">
          <a:xfrm flipH="1" flipV="1">
            <a:off x="6637338" y="3146426"/>
            <a:ext cx="910430" cy="480218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23577" name="Dikdörtgen 18"/>
          <p:cNvSpPr>
            <a:spLocks noChangeArrowheads="1"/>
          </p:cNvSpPr>
          <p:nvPr/>
        </p:nvSpPr>
        <p:spPr bwMode="auto">
          <a:xfrm>
            <a:off x="6972300" y="4557713"/>
            <a:ext cx="1384300" cy="646112"/>
          </a:xfrm>
          <a:prstGeom prst="rect">
            <a:avLst/>
          </a:prstGeom>
          <a:noFill/>
          <a:ln w="25400">
            <a:solidFill>
              <a:srgbClr val="395E8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3975" tIns="14605" rIns="53975" bIns="14605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>
                <a:latin typeface="MS PGothic" panose="020B0600070205080204" pitchFamily="34" charset="-128"/>
                <a:ea typeface="MS PGothic" panose="020B0600070205080204" pitchFamily="34" charset="-128"/>
              </a:rPr>
              <a:t>s1:TableScan DEPT</a:t>
            </a:r>
          </a:p>
        </p:txBody>
      </p:sp>
      <p:sp>
        <p:nvSpPr>
          <p:cNvPr id="23578" name="Dikdörtgen 18"/>
          <p:cNvSpPr>
            <a:spLocks noChangeArrowheads="1"/>
          </p:cNvSpPr>
          <p:nvPr/>
        </p:nvSpPr>
        <p:spPr bwMode="auto">
          <a:xfrm>
            <a:off x="4833938" y="4591050"/>
            <a:ext cx="1385887" cy="644525"/>
          </a:xfrm>
          <a:prstGeom prst="rect">
            <a:avLst/>
          </a:prstGeom>
          <a:noFill/>
          <a:ln w="25400">
            <a:solidFill>
              <a:srgbClr val="395E8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3975" tIns="14605" rIns="53975" bIns="14605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tr-TR" altLang="en-US" sz="1400">
                <a:latin typeface="MS PGothic" panose="020B0600070205080204" pitchFamily="34" charset="-128"/>
                <a:ea typeface="MS PGothic" panose="020B0600070205080204" pitchFamily="34" charset="-128"/>
              </a:rPr>
              <a:t>s2: TableScan STUDENT</a:t>
            </a:r>
          </a:p>
        </p:txBody>
      </p:sp>
      <p:sp>
        <p:nvSpPr>
          <p:cNvPr id="23579" name="Düz Bağlayıcı 17"/>
          <p:cNvSpPr>
            <a:spLocks noChangeShapeType="1"/>
          </p:cNvSpPr>
          <p:nvPr/>
        </p:nvSpPr>
        <p:spPr bwMode="auto">
          <a:xfrm flipV="1">
            <a:off x="5618164" y="4305300"/>
            <a:ext cx="0" cy="272257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23580" name="Düz Bağlayıcı 17"/>
          <p:cNvSpPr>
            <a:spLocks noChangeShapeType="1"/>
          </p:cNvSpPr>
          <p:nvPr/>
        </p:nvSpPr>
        <p:spPr bwMode="auto">
          <a:xfrm flipV="1">
            <a:off x="7555707" y="4305300"/>
            <a:ext cx="0" cy="252413"/>
          </a:xfrm>
          <a:prstGeom prst="line">
            <a:avLst/>
          </a:prstGeom>
          <a:noFill/>
          <a:ln w="9525">
            <a:solidFill>
              <a:schemeClr val="accent1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23581" name="Text Box 27"/>
          <p:cNvSpPr txBox="1">
            <a:spLocks noChangeArrowheads="1"/>
          </p:cNvSpPr>
          <p:nvPr/>
        </p:nvSpPr>
        <p:spPr bwMode="auto">
          <a:xfrm>
            <a:off x="8324850" y="4740275"/>
            <a:ext cx="850900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3975" tIns="14605" rIns="53975" bIns="146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2,40</a:t>
            </a:r>
          </a:p>
        </p:txBody>
      </p:sp>
      <p:sp>
        <p:nvSpPr>
          <p:cNvPr id="23582" name="Text Box 28"/>
          <p:cNvSpPr txBox="1">
            <a:spLocks noChangeArrowheads="1"/>
          </p:cNvSpPr>
          <p:nvPr/>
        </p:nvSpPr>
        <p:spPr bwMode="auto">
          <a:xfrm>
            <a:off x="8302625" y="3422650"/>
            <a:ext cx="85407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3975" tIns="14605" rIns="53975" bIns="146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2,1</a:t>
            </a:r>
          </a:p>
        </p:txBody>
      </p:sp>
      <p:sp>
        <p:nvSpPr>
          <p:cNvPr id="23583" name="Text Box 29"/>
          <p:cNvSpPr txBox="1">
            <a:spLocks noChangeArrowheads="1"/>
          </p:cNvSpPr>
          <p:nvPr/>
        </p:nvSpPr>
        <p:spPr bwMode="auto">
          <a:xfrm>
            <a:off x="4637086" y="4337844"/>
            <a:ext cx="1171575" cy="21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3975" tIns="14605" rIns="53975" bIns="146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4500,45.000</a:t>
            </a:r>
            <a:endParaRPr lang="tr-TR" altLang="en-US" sz="1800">
              <a:latin typeface="Arial" panose="020B0604020202020204" pitchFamily="34" charset="0"/>
            </a:endParaRPr>
          </a:p>
        </p:txBody>
      </p:sp>
      <p:sp>
        <p:nvSpPr>
          <p:cNvPr id="23584" name="Text Box 30"/>
          <p:cNvSpPr txBox="1">
            <a:spLocks noChangeArrowheads="1"/>
          </p:cNvSpPr>
          <p:nvPr/>
        </p:nvSpPr>
        <p:spPr bwMode="auto">
          <a:xfrm>
            <a:off x="4848225" y="3416300"/>
            <a:ext cx="1171575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3975" tIns="14605" rIns="53975" bIns="146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>
                <a:solidFill>
                  <a:srgbClr val="FF0000"/>
                </a:solidFill>
                <a:latin typeface="Arial" panose="020B0604020202020204" pitchFamily="34" charset="0"/>
              </a:rPr>
              <a:t>4500, 900</a:t>
            </a:r>
            <a:endParaRPr lang="tr-TR" altLang="en-US" sz="1800">
              <a:latin typeface="Arial" panose="020B0604020202020204" pitchFamily="34" charset="0"/>
            </a:endParaRPr>
          </a:p>
        </p:txBody>
      </p:sp>
      <p:sp>
        <p:nvSpPr>
          <p:cNvPr id="23585" name="Text Box 31"/>
          <p:cNvSpPr txBox="1">
            <a:spLocks noChangeArrowheads="1"/>
          </p:cNvSpPr>
          <p:nvPr/>
        </p:nvSpPr>
        <p:spPr bwMode="auto">
          <a:xfrm>
            <a:off x="5878513" y="2065338"/>
            <a:ext cx="1497012" cy="214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3975" tIns="14605" rIns="53975" bIns="14605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tr-TR" altLang="en-US" sz="12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(NP,NT)= </a:t>
            </a:r>
            <a:r>
              <a:rPr lang="tr-TR" altLang="en-US" sz="1200" b="1" dirty="0">
                <a:solidFill>
                  <a:srgbClr val="FF0000"/>
                </a:solidFill>
                <a:latin typeface="Arial" panose="020B0604020202020204" pitchFamily="34" charset="0"/>
              </a:rPr>
              <a:t>6300, 900</a:t>
            </a:r>
            <a:endParaRPr lang="tr-TR" altLang="en-US" sz="1800" dirty="0">
              <a:latin typeface="Arial" panose="020B0604020202020204" pitchFamily="34" charset="0"/>
            </a:endParaRPr>
          </a:p>
        </p:txBody>
      </p:sp>
      <p:sp>
        <p:nvSpPr>
          <p:cNvPr id="23586" name="Rectangle 32"/>
          <p:cNvSpPr>
            <a:spLocks noGrp="1" noChangeArrowheads="1"/>
          </p:cNvSpPr>
          <p:nvPr/>
        </p:nvSpPr>
        <p:spPr bwMode="auto">
          <a:xfrm>
            <a:off x="1113631" y="5541963"/>
            <a:ext cx="6916737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  <a:sym typeface="MS PGothic" panose="020B0600070205080204" pitchFamily="34" charset="-128"/>
              </a:defRPr>
            </a:lvl9pPr>
          </a:lstStyle>
          <a:p>
            <a:pPr marL="0" indent="0" eaLnBrk="1" hangingPunct="1">
              <a:buNone/>
            </a:pPr>
            <a:r>
              <a:rPr lang="en-US" sz="2000" dirty="0"/>
              <a:t>A hint for optimizer..: Usually smaller table is at the outer side.</a:t>
            </a:r>
            <a:r>
              <a:rPr lang="tr-TR" altLang="en-US" sz="2000" dirty="0" smtClean="0"/>
              <a:t>.</a:t>
            </a:r>
            <a:endParaRPr lang="tr-T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42689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 Teması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is Teması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is Teması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6824</TotalTime>
  <Pages>0</Pages>
  <Words>3794</Words>
  <Characters>0</Characters>
  <Application>Microsoft Office PowerPoint</Application>
  <DocSecurity>0</DocSecurity>
  <PresentationFormat>Ekran Gösterisi (4:3)</PresentationFormat>
  <Lines>0</Lines>
  <Paragraphs>776</Paragraphs>
  <Slides>35</Slides>
  <Notes>21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35</vt:i4>
      </vt:variant>
    </vt:vector>
  </HeadingPairs>
  <TitlesOfParts>
    <vt:vector size="45" baseType="lpstr">
      <vt:lpstr>MS PGothic</vt:lpstr>
      <vt:lpstr>SimSun</vt:lpstr>
      <vt:lpstr>Arial</vt:lpstr>
      <vt:lpstr>Berling Antiqua</vt:lpstr>
      <vt:lpstr>Calibri</vt:lpstr>
      <vt:lpstr>Consolas</vt:lpstr>
      <vt:lpstr>Times New Roman</vt:lpstr>
      <vt:lpstr>Wingdings</vt:lpstr>
      <vt:lpstr>Ofis Teması</vt:lpstr>
      <vt:lpstr>Bitmap Image</vt:lpstr>
      <vt:lpstr>VT Sistem Gerçeklemesi Ders Notları- #6</vt:lpstr>
      <vt:lpstr>Overview of Query Optimization</vt:lpstr>
      <vt:lpstr>Highlights of System R Optimizer</vt:lpstr>
      <vt:lpstr>Cost Estimation</vt:lpstr>
      <vt:lpstr>University veri tabanına ait bazı istatistikler</vt:lpstr>
      <vt:lpstr>Tarama Maliyetleri</vt:lpstr>
      <vt:lpstr>s:SelectScan(s1,A=B) operatörü için, NT(s) ve V(s,F)</vt:lpstr>
      <vt:lpstr>Örnek</vt:lpstr>
      <vt:lpstr>Örnek</vt:lpstr>
      <vt:lpstr>Örnek</vt:lpstr>
      <vt:lpstr>Örnek</vt:lpstr>
      <vt:lpstr>Sorgu Optimizasyonu ihtiyacı</vt:lpstr>
      <vt:lpstr>PowerPoint Sunusu</vt:lpstr>
      <vt:lpstr>Sorgu Optimizasyonu adımları</vt:lpstr>
      <vt:lpstr>Farklı ağaç sayısı</vt:lpstr>
      <vt:lpstr>Örnek (sola dayalı ağaçlar)</vt:lpstr>
      <vt:lpstr>PLANLAYICI 1.adımı: Ağaç Dönüşümleri-1: product</vt:lpstr>
      <vt:lpstr>Ağaç Dönüşümleri-2: select</vt:lpstr>
      <vt:lpstr>Ağaç Dönüşümleri-3: join</vt:lpstr>
      <vt:lpstr>PowerPoint Sunusu</vt:lpstr>
      <vt:lpstr>PLANLAYICI 1.adımı: AĞAC maliyet kestirimi</vt:lpstr>
      <vt:lpstr>PowerPoint Sunusu</vt:lpstr>
      <vt:lpstr>PowerPoint Sunusu</vt:lpstr>
      <vt:lpstr>SEZGİ 4:Yaygın ağaç arama kümesi: SOLA DAYALI AĞAÇLAR</vt:lpstr>
      <vt:lpstr>SEZGİ 4= «Sadece SOLA-DAYALI olan ağaçları değerlendir.»</vt:lpstr>
      <vt:lpstr>SEZGİ 5= «(Mümkünse) Sadece, «PRODUCT» içermeyen JOIN sıralarını değerlendir.»</vt:lpstr>
      <vt:lpstr>SEZGİ 6-A=«En az sayıda kayıt üreten tabloyu önce seç.» SEZGİ 6-B= «Filtreleme katsayısı (reduction factor) en fazla olan tabloyu önce seç.»</vt:lpstr>
      <vt:lpstr>Özet</vt:lpstr>
      <vt:lpstr>Dinamik Programlama ile Kapsamlı sayım  (Sadece Sola-dayalı ağaçlar için lowest tabloları)</vt:lpstr>
      <vt:lpstr>Örnek: Student,Enroll,Section,Course</vt:lpstr>
      <vt:lpstr>2-) PLAN Kestirimi:SEZGİLER</vt:lpstr>
      <vt:lpstr>SimpleDB optimizasyonu</vt:lpstr>
      <vt:lpstr>Örnek: 1 .adım: Sezgi 6A /B ile</vt:lpstr>
      <vt:lpstr>Örnek, «Stu,E,S,C,D» kapsamli sayim (sadece JOIN) </vt:lpstr>
      <vt:lpstr>Örnek: 2. adım PLAN Kestirimi</vt:lpstr>
    </vt:vector>
  </TitlesOfParts>
  <Manager/>
  <Company>YTU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SÄ±ralama</dc:title>
  <dc:subject/>
  <dc:creator>Utku KALAY</dc:creator>
  <cp:keywords/>
  <dc:description/>
  <cp:lastModifiedBy>mustafa kalay</cp:lastModifiedBy>
  <cp:revision>310</cp:revision>
  <cp:lastPrinted>2020-04-18T05:21:36Z</cp:lastPrinted>
  <dcterms:created xsi:type="dcterms:W3CDTF">2011-05-13T13:17:03Z</dcterms:created>
  <dcterms:modified xsi:type="dcterms:W3CDTF">2023-12-05T08:23:20Z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1033-8.1.0.3032</vt:lpwstr>
  </property>
</Properties>
</file>